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4F46-C598-4AC8-9B4A-DF61C9F411BB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0362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祢用重價救贖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我脫離罪惡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8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我這不配的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信得救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16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聖靈幫助我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使我勝過老舊我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92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祈求恩主領我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邁向屬靈高峰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5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讓我讚美非僅美詞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讓我敬拜非僅方式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791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讓我服事非靠雙手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而禱告非僅用口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60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讓我愛人不要虛假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讓我待人由心而發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0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讓我學習順服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以聖潔為裝飾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69451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136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讓我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</dc:title>
  <dc:creator>DaTang</dc:creator>
  <cp:lastModifiedBy>Windows User</cp:lastModifiedBy>
  <cp:revision>3</cp:revision>
  <dcterms:created xsi:type="dcterms:W3CDTF">2019-01-19T02:05:17Z</dcterms:created>
  <dcterms:modified xsi:type="dcterms:W3CDTF">2023-01-27T17:38:08Z</dcterms:modified>
</cp:coreProperties>
</file>