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C0F-5870-4DB9-BACB-D891ED0D09CE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5EC0F-5870-4DB9-BACB-D891ED0D09CE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C577-E4D8-447A-8FB6-3C76C8724D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世界之光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928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耶穌世界的盼望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唯一的真光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照亮一切黑暗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814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道路真理和生命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配得至聖尊榮到永遠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95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萬國萬民齊來敬拜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在聖潔的光中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高舉耶穌基督的名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258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天上地下齊來敬拜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  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569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  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界之光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979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602134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126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佈景主題1</vt:lpstr>
      <vt:lpstr>世界之光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世界之光</dc:title>
  <dc:creator>大唐</dc:creator>
  <cp:lastModifiedBy>batisuoc</cp:lastModifiedBy>
  <cp:revision>5</cp:revision>
  <dcterms:created xsi:type="dcterms:W3CDTF">2018-02-25T01:32:38Z</dcterms:created>
  <dcterms:modified xsi:type="dcterms:W3CDTF">2023-07-07T17:04:43Z</dcterms:modified>
</cp:coreProperties>
</file>