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D944-54CB-47B0-9464-FA766A8DDC46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36512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恩典</a:t>
            </a:r>
          </a:p>
        </p:txBody>
      </p:sp>
    </p:spTree>
    <p:extLst>
      <p:ext uri="{BB962C8B-B14F-4D97-AF65-F5344CB8AC3E}">
        <p14:creationId xmlns:p14="http://schemas.microsoft.com/office/powerpoint/2010/main" val="115224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主恩典何等美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海深也比山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788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過去現在和未來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主恩豐富奇妙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848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主的恩典大大小小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主的恩典從頭到腳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931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白白得來不能忘掉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感謝湧出如浪潮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54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主的恩典大大小小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主的恩典從頭到腳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656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白白得來不能忘掉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感謝湧出如浪潮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831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啦啦啦啦啦  我還要讚美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596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我一生讚美  一生要來讚美主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58721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152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主恩典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主恩典</dc:title>
  <dc:creator>DAIDUONG</dc:creator>
  <cp:lastModifiedBy>batisuoc</cp:lastModifiedBy>
  <cp:revision>8</cp:revision>
  <dcterms:created xsi:type="dcterms:W3CDTF">2019-12-31T10:31:19Z</dcterms:created>
  <dcterms:modified xsi:type="dcterms:W3CDTF">2023-07-07T15:59:19Z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