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63F0-611E-4397-9783-E936F54D94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6861-25B2-45E2-8D38-1D00362C08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底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9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到主前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下一切憂慮重擔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耶穌我來敬拜祢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6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疲憊的心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祢裡面重新得力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耶穌我來敬拜祢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1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全心相信  祢的恩典和應許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水火之中  不離不棄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3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 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事都互相效力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  愛祢到底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我全心敬拜  全心感謝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全心讚美  耶穌的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6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我渴慕有祢  與我親近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  要愛祢到底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17806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21</TotalTime>
  <Words>132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Church Theme</vt:lpstr>
      <vt:lpstr>愛祢到底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愛你到底</dc:title>
  <dc:creator>Windows User</dc:creator>
  <cp:lastModifiedBy>batisuoc</cp:lastModifiedBy>
  <cp:revision>3</cp:revision>
  <dcterms:created xsi:type="dcterms:W3CDTF">2019-03-09T03:21:33Z</dcterms:created>
  <dcterms:modified xsi:type="dcterms:W3CDTF">2023-07-07T15:53:44Z</dcterms:modified>
</cp:coreProperties>
</file>