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9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77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068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52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497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9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8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7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71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08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我有一位愛我的天父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祂造我就是為了愛我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論高矮或胖瘦未來成就是如何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祂仍然比任何人都愛我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3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祂永遠不離開我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祂永遠不離開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祂因我歡欣快樂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祂永遠不停止愛我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20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我有一位愛我的天父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祂造我就是為了愛我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論高矮或胖瘦未來成就是如何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祂仍然比任何人都愛我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18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遠不離開我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祢永遠不離開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祢因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我歡欣快樂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祢永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遠不停止愛我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3848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愛我的天父</vt:lpstr>
      <vt:lpstr>愛我的天父</vt:lpstr>
      <vt:lpstr>愛我的天父</vt:lpstr>
      <vt:lpstr>愛我的天父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愛我的天父</dc:title>
  <dc:creator>Windows User</dc:creator>
  <cp:lastModifiedBy>batisuoc</cp:lastModifiedBy>
  <cp:revision>2</cp:revision>
  <dcterms:created xsi:type="dcterms:W3CDTF">2020-06-19T19:12:30Z</dcterms:created>
  <dcterms:modified xsi:type="dcterms:W3CDTF">2023-07-08T04:52:44Z</dcterms:modified>
</cp:coreProperties>
</file>