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69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3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9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擊掌  水高唱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星也和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輕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  吹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起讚之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擺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腰  草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興奮做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証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唱主基督已經得勝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永活耶穌  尊貴崇高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謳歌讚美祂至美至榮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遍地同慶  普世同聲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歌聲句句動聽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Theme1</vt:lpstr>
      <vt:lpstr>萬物讚之聲</vt:lpstr>
      <vt:lpstr>萬物讚之聲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萬物讚之聲</dc:title>
  <dc:creator>User</dc:creator>
  <cp:lastModifiedBy>batisuoc</cp:lastModifiedBy>
  <cp:revision>2</cp:revision>
  <dcterms:created xsi:type="dcterms:W3CDTF">2017-04-08T12:06:18Z</dcterms:created>
  <dcterms:modified xsi:type="dcterms:W3CDTF">2023-07-08T04:45:56Z</dcterms:modified>
</cp:coreProperties>
</file>