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06/05/2023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793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06/05/2023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673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06/05/2023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508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06/05/2023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474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06/05/2023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258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06/05/2023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097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06/05/2023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09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06/05/2023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604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06/05/2023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137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06/05/2023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059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06/05/2023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125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965B5-F552-4E18-8651-F7016DEF460E}" type="datetimeFigureOut">
              <a:rPr lang="vi-VN" smtClean="0"/>
              <a:t>06/05/2023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21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果你想知道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Nếu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biết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6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如果你想知道愛在那裡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a typeface="微軟正黑體" pitchFamily="34" charset="-120"/>
              </a:rPr>
              <a:t>Nếu bạn muốn biết tình yêu thương ở tại nơi đâu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 </a:t>
            </a:r>
            <a:r>
              <a:rPr lang="en-US" altLang="zh-CN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982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愛就在成長生命中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200" b="1" dirty="0">
                <a:solidFill>
                  <a:srgbClr val="660033"/>
                </a:solidFill>
                <a:ea typeface="微軟正黑體" pitchFamily="34" charset="-120"/>
              </a:rPr>
              <a:t>Tình yêu thương ở trong sự trưởng thành của cuộc đời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 </a:t>
            </a:r>
            <a:r>
              <a:rPr lang="en-US" altLang="zh-CN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516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如果你想知道愛在那裡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a typeface="微軟正黑體" pitchFamily="34" charset="-120"/>
              </a:rPr>
              <a:t>Nếu bạn muốn biết tình yêu thương ở tại nơi đâu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 </a:t>
            </a:r>
            <a:r>
              <a:rPr lang="en-US" altLang="zh-CN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486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愛就在每個笑臉上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Tình yêu thương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tồn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tại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trên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mỗi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nụ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cười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 </a:t>
            </a:r>
            <a:endParaRPr lang="vi-VN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 </a:t>
            </a:r>
            <a:r>
              <a:rPr lang="en-US" altLang="zh-CN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370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如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果你想知道愛在那裡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Nếu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muốn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biết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thương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ở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tại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đâu</a:t>
            </a:r>
            <a:endParaRPr lang="vi-VN" sz="4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 </a:t>
            </a:r>
            <a:r>
              <a:rPr lang="en-US" altLang="zh-CN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508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愛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就在你我的周圍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thương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ở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xung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quanh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bạn</a:t>
            </a:r>
            <a:endParaRPr lang="vi-VN" sz="4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 </a:t>
            </a:r>
            <a:r>
              <a:rPr lang="en-US" altLang="zh-CN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434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如果你想知道愛在那裡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Nếu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muốn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biết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thương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ở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tại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đâu</a:t>
            </a:r>
            <a:endParaRPr lang="vi-VN" sz="4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 </a:t>
            </a:r>
            <a:r>
              <a:rPr lang="en-US" altLang="zh-CN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947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愛就在父母的心裡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thương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ở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Cha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Mẹ</a:t>
            </a:r>
            <a:endParaRPr lang="vi-VN" sz="4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 </a:t>
            </a:r>
            <a:r>
              <a:rPr lang="en-US" altLang="zh-CN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693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愛在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那</a:t>
            </a:r>
            <a:r>
              <a:rPr lang="zh-TW" altLang="en-US" sz="6400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裡   愛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在那裡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 smtClean="0">
                <a:solidFill>
                  <a:srgbClr val="660033"/>
                </a:solidFill>
                <a:ea typeface="微軟正黑體" pitchFamily="34" charset="-120"/>
              </a:rPr>
              <a:t>Tình </a:t>
            </a:r>
            <a:r>
              <a:rPr lang="vi-VN" sz="3600" b="1" dirty="0">
                <a:solidFill>
                  <a:srgbClr val="660033"/>
                </a:solidFill>
                <a:ea typeface="微軟正黑體" pitchFamily="34" charset="-120"/>
              </a:rPr>
              <a:t>yêu thương ở tại nơi đâu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796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愛在那神的愛子裡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a typeface="微軟正黑體" pitchFamily="34" charset="-120"/>
              </a:rPr>
              <a:t>Tình yêu thương ở tại nơi Cứu Chúa Giê-su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868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愛從何來   愛從何來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a typeface="微軟正黑體" pitchFamily="34" charset="-120"/>
              </a:rPr>
              <a:t>Tình yêu thương đến từ đâu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723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愛它是從神而來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a typeface="微軟正黑體" pitchFamily="34" charset="-120"/>
              </a:rPr>
              <a:t>Tình yêu thương đến từ nơi Đức Chúa Trời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07439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268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如果你想知道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如果你想知道</dc:title>
  <dc:creator>Windows User</dc:creator>
  <cp:lastModifiedBy>Uncle Jo</cp:lastModifiedBy>
  <cp:revision>4</cp:revision>
  <dcterms:created xsi:type="dcterms:W3CDTF">2022-05-03T10:26:38Z</dcterms:created>
  <dcterms:modified xsi:type="dcterms:W3CDTF">2023-05-06T16:56:01Z</dcterms:modified>
</cp:coreProperties>
</file>