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07/05/2023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366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07/05/2023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020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07/05/2023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738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07/05/2023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3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07/05/2023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969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07/05/2023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556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07/05/2023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277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07/05/2023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069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07/05/2023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91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07/05/2023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131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07/05/2023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443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8DAAA-A60A-4649-A77A-7F12CC5C96A6}" type="datetimeFigureOut">
              <a:rPr lang="vi-VN" smtClean="0"/>
              <a:t>07/05/2023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愛飛翔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</a:t>
            </a:r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 tình yêu </a:t>
            </a:r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bay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09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謝你的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  每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個溫暖微笑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ảm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 của cha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mẹ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mỗi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nụ cười ấm áp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585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謝謝你的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  每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個緊緊擁抱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ảm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 của cha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mẹ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mỗi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cái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ôm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chặt 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136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堅定的鼓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勵  賜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我向前的勇氣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Những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khích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lệ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vi-VN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giúp</a:t>
            </a:r>
            <a:r>
              <a:rPr lang="vi-VN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tiếp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vi-VN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 phía trước</a:t>
            </a:r>
            <a:endParaRPr lang="en-US" sz="36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807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我相信生命充滿奇蹟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rằng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đầy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phép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màu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184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讓愛飛翔，這裡就有希望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vọng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3010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讓愛飛翔，這裡就有力量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ở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mạnh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2221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讓愛飛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翔  乘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著夢想一起去翱翔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để tình yêu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bay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 những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ước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mơ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317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溫暖每顆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  將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這世界照亮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Sưởi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ấm mọi trái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tim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thắp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 thế giới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3246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用這份愛去關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懷  去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看和去明白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chăm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sóc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thấy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thấu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hiểu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3017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用這份愛去分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享  讓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世界不一樣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sẻ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chia,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khiến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giới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khác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biệt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033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謝你的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  每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個溫暖微笑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ảm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 của cha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mẹ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mỗi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nụ cười ấm áp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7194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讓這份深深感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動  停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留我們心中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những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xúc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động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sâu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sắc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đọng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trái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mỗi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9908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因為愛使生命再次燦爛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rực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rỡ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thêm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lần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nữa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17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謝謝你的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  每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個緊緊擁抱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ảm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 của cha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mẹ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mỗi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cái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ôm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chặt 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584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堅定的鼓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勵  賜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我向前的勇氣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Những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khích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lệ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vi-VN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giúp</a:t>
            </a:r>
            <a:r>
              <a:rPr lang="vi-VN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tiếp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vi-VN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 phía trước</a:t>
            </a:r>
            <a:endParaRPr lang="en-US" sz="36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22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一起追逐夢想不放棄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ùng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nhau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kiên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trì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đuổi ước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mơ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284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讓愛飛翔，這裡就有希望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vọng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474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讓愛飛翔，這裡就有力量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ở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mạnh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537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讓愛飛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翔  乘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著夢想一起去翱翔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để tình yêu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bay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 những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ước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mơ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49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溫暖每顆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  將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這世界照亮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Sưởi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ấm mọi trái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tim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thắp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 thế giới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655312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560</Words>
  <Application>Microsoft Office PowerPoint</Application>
  <PresentationFormat>Widescreen</PresentationFormat>
  <Paragraphs>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Microsoft JhengHei</vt:lpstr>
      <vt:lpstr>Microsoft JhengHei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朝賀耶穌降生</dc:title>
  <dc:creator>Windows User</dc:creator>
  <cp:lastModifiedBy>Uncle Jo</cp:lastModifiedBy>
  <cp:revision>12</cp:revision>
  <dcterms:created xsi:type="dcterms:W3CDTF">2022-04-07T15:49:49Z</dcterms:created>
  <dcterms:modified xsi:type="dcterms:W3CDTF">2023-05-06T17:06:15Z</dcterms:modified>
</cp:coreProperties>
</file>