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78" y="1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F8AE-1FD1-4020-B467-B5F18F8D4109}" type="datetimeFigureOut">
              <a:rPr lang="zh-TW" altLang="en-US" smtClean="0"/>
              <a:pPr/>
              <a:t>2022/10/8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FE1E-3334-4F3D-9117-DAA13DA6F2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F8AE-1FD1-4020-B467-B5F18F8D4109}" type="datetimeFigureOut">
              <a:rPr lang="zh-TW" altLang="en-US" smtClean="0"/>
              <a:pPr/>
              <a:t>2022/10/8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FE1E-3334-4F3D-9117-DAA13DA6F2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F8AE-1FD1-4020-B467-B5F18F8D4109}" type="datetimeFigureOut">
              <a:rPr lang="zh-TW" altLang="en-US" smtClean="0"/>
              <a:pPr/>
              <a:t>2022/10/8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FE1E-3334-4F3D-9117-DAA13DA6F2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F8AE-1FD1-4020-B467-B5F18F8D4109}" type="datetimeFigureOut">
              <a:rPr lang="zh-TW" altLang="en-US" smtClean="0"/>
              <a:pPr/>
              <a:t>2022/10/8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FE1E-3334-4F3D-9117-DAA13DA6F2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F8AE-1FD1-4020-B467-B5F18F8D4109}" type="datetimeFigureOut">
              <a:rPr lang="zh-TW" altLang="en-US" smtClean="0"/>
              <a:pPr/>
              <a:t>2022/10/8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FE1E-3334-4F3D-9117-DAA13DA6F2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F8AE-1FD1-4020-B467-B5F18F8D4109}" type="datetimeFigureOut">
              <a:rPr lang="zh-TW" altLang="en-US" smtClean="0"/>
              <a:pPr/>
              <a:t>2022/10/8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FE1E-3334-4F3D-9117-DAA13DA6F2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F8AE-1FD1-4020-B467-B5F18F8D4109}" type="datetimeFigureOut">
              <a:rPr lang="zh-TW" altLang="en-US" smtClean="0"/>
              <a:pPr/>
              <a:t>2022/10/8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FE1E-3334-4F3D-9117-DAA13DA6F2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F8AE-1FD1-4020-B467-B5F18F8D4109}" type="datetimeFigureOut">
              <a:rPr lang="zh-TW" altLang="en-US" smtClean="0"/>
              <a:pPr/>
              <a:t>2022/10/8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FE1E-3334-4F3D-9117-DAA13DA6F2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F8AE-1FD1-4020-B467-B5F18F8D4109}" type="datetimeFigureOut">
              <a:rPr lang="zh-TW" altLang="en-US" smtClean="0"/>
              <a:pPr/>
              <a:t>2022/10/8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FE1E-3334-4F3D-9117-DAA13DA6F2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F8AE-1FD1-4020-B467-B5F18F8D4109}" type="datetimeFigureOut">
              <a:rPr lang="zh-TW" altLang="en-US" smtClean="0"/>
              <a:pPr/>
              <a:t>2022/10/8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FE1E-3334-4F3D-9117-DAA13DA6F2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F8AE-1FD1-4020-B467-B5F18F8D4109}" type="datetimeFigureOut">
              <a:rPr lang="zh-TW" altLang="en-US" smtClean="0"/>
              <a:pPr/>
              <a:t>2022/10/8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FE1E-3334-4F3D-9117-DAA13DA6F2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DF8AE-1FD1-4020-B467-B5F18F8D4109}" type="datetimeFigureOut">
              <a:rPr lang="zh-TW" altLang="en-US" smtClean="0"/>
              <a:pPr/>
              <a:t>2022/10/8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8FE1E-3334-4F3D-9117-DAA13DA6F2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散那</a:t>
            </a:r>
          </a:p>
        </p:txBody>
      </p:sp>
    </p:spTree>
    <p:extLst>
      <p:ext uri="{BB962C8B-B14F-4D97-AF65-F5344CB8AC3E}">
        <p14:creationId xmlns:p14="http://schemas.microsoft.com/office/powerpoint/2010/main" val="397313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和散那  和散那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和散那歸於至高神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 ( x2 )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290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我們齊聲讚美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至聖尊名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721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權柄尊榮歸於主我神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和散那歸於至高神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826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  榮耀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願榮耀歸萬王之王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 ( x2 )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999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我們齊聲讚美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至聖尊名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3356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權柄尊榮歸於主我神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願榮耀歸萬王之王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3083722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115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微軟正黑體</vt:lpstr>
      <vt:lpstr>微軟正黑體</vt:lpstr>
      <vt:lpstr>新細明體</vt:lpstr>
      <vt:lpstr>Arial</vt:lpstr>
      <vt:lpstr>Calibri</vt:lpstr>
      <vt:lpstr>佈景主題1</vt:lpstr>
      <vt:lpstr>和散那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和散那</dc:title>
  <dc:creator>User</dc:creator>
  <cp:lastModifiedBy>Windows User</cp:lastModifiedBy>
  <cp:revision>3</cp:revision>
  <dcterms:created xsi:type="dcterms:W3CDTF">2017-04-08T12:02:02Z</dcterms:created>
  <dcterms:modified xsi:type="dcterms:W3CDTF">2022-10-08T14:31:43Z</dcterms:modified>
</cp:coreProperties>
</file>