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0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70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37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8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6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2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1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12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0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3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3D8F-CF75-407B-8F8C-987B01043C6A}" type="datetimeFigureOut">
              <a:rPr lang="vi-VN" smtClean="0"/>
              <a:t>08/10/2022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祂活著</a:t>
            </a:r>
          </a:p>
        </p:txBody>
      </p:sp>
    </p:spTree>
    <p:extLst>
      <p:ext uri="{BB962C8B-B14F-4D97-AF65-F5344CB8AC3E}">
        <p14:creationId xmlns:p14="http://schemas.microsoft.com/office/powerpoint/2010/main" val="65762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神差愛子  人稱祂耶穌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祂賜下愛  醫治寬恕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906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復活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使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我得自由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那空墳墓就是我得救的記號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6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能面對明天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再懼怕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9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掌管明天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只因祂活著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49631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93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因祂活著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</dc:title>
  <dc:creator>Windows User</dc:creator>
  <cp:lastModifiedBy>Windows User</cp:lastModifiedBy>
  <cp:revision>3</cp:revision>
  <dcterms:created xsi:type="dcterms:W3CDTF">2020-03-14T06:02:45Z</dcterms:created>
  <dcterms:modified xsi:type="dcterms:W3CDTF">2022-10-08T14:44:05Z</dcterms:modified>
</cp:coreProperties>
</file>