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5" r:id="rId16"/>
    <p:sldId id="276" r:id="rId17"/>
    <p:sldId id="277" r:id="rId18"/>
    <p:sldId id="270" r:id="rId19"/>
    <p:sldId id="271" r:id="rId20"/>
    <p:sldId id="272" r:id="rId21"/>
    <p:sldId id="273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76DF-C7A2-4F4E-A6DE-96A4BFC947B3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366B-61DD-41B8-B3AB-9901030C83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200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76DF-C7A2-4F4E-A6DE-96A4BFC947B3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366B-61DD-41B8-B3AB-9901030C83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613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76DF-C7A2-4F4E-A6DE-96A4BFC947B3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366B-61DD-41B8-B3AB-9901030C83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748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76DF-C7A2-4F4E-A6DE-96A4BFC947B3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366B-61DD-41B8-B3AB-9901030C83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272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76DF-C7A2-4F4E-A6DE-96A4BFC947B3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366B-61DD-41B8-B3AB-9901030C83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600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76DF-C7A2-4F4E-A6DE-96A4BFC947B3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366B-61DD-41B8-B3AB-9901030C83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2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76DF-C7A2-4F4E-A6DE-96A4BFC947B3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366B-61DD-41B8-B3AB-9901030C83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742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76DF-C7A2-4F4E-A6DE-96A4BFC947B3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366B-61DD-41B8-B3AB-9901030C83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318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76DF-C7A2-4F4E-A6DE-96A4BFC947B3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366B-61DD-41B8-B3AB-9901030C83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354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76DF-C7A2-4F4E-A6DE-96A4BFC947B3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366B-61DD-41B8-B3AB-9901030C83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093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76DF-C7A2-4F4E-A6DE-96A4BFC947B3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A366B-61DD-41B8-B3AB-9901030C83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81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A76DF-C7A2-4F4E-A6DE-96A4BFC947B3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A366B-61DD-41B8-B3AB-9901030C83C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608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3"/>
          <p:cNvSpPr txBox="1">
            <a:spLocks/>
          </p:cNvSpPr>
          <p:nvPr/>
        </p:nvSpPr>
        <p:spPr>
          <a:xfrm>
            <a:off x="0" y="2299173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zh-TW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真偉大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 bấy duy Ngài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1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當我想到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神竟願差祂兒子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 tôi suy niệm, Cha sai Con giáng thế chịu chết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60787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2 / 3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97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降世捨命  我幾乎不領會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Đã chẳng tiếc Con, Ngài phó cả cho tôi rồi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60787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2 / 3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5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主在十架  甘願背我的重擔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Ôi ơn sâu rộng, xưa tôi đâu nghĩ đến đường ấy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60787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2 / 3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8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流血捨身  為要赦免我罪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 chết huyết tuôn, vì gánh thế tôi muôn tội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60787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2 / 3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49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 ngợi khen Chúa! Cứu Chúa tôi Ðức Chúa Trời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6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  何等偉大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 bấy duy Ngài, quyền bính thay 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69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 ngợi khen Chúa! Cứu Chúa tôi Ðức Chúa Trời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16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  何等偉大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Duy Ngài đại năng, cao cả quyền oai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90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當主再來  歡呼聲響澈天空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 Christ lai hồi, vang vang muôn ức tiếng tụng tán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60787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3 / 3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何等喜樂  主接我回天家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Ðến tiếp rước tôi về với Chúa trên Thiên Ðàng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60787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3 / 3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6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主啊我神  我每逢舉目觀看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 xem muôn vật do tay Thiên Chúa sáng tạo chúng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60787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1 / 3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841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我要跪下  謙恭的崇拜敬奉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 tôi vui mừng, khiêm nhu cung kính bái phục mãi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60787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3 / 3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6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並要頌揚  神啊</a:t>
            </a: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Ở đó chúc tôn, Ngài lớn bấy ơn tuôn tràn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60787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3 / 3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86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 ngợi khen Chúa! Cứu Chúa tôi Ðức Chúa Trời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  何等偉大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 bấy duy Ngài, quyền bính thay 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6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 ngợi khen Chúa! Cứu Chúa tôi Ðức Chúa Trời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5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  何等偉大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Duy Ngài đại năng, cao cả quyền oai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9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手所造  一切奇妙大工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Cứu Chúa của tôi! Lòng cảm xúc bao kinh sợ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60787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1 / 3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8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看見星宿  又聽到隆隆雷聲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 xem sao trời, tôi nghe muôn tiếng sấm rền nổ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60787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1 / 3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2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的大能  遍滿了宇宙中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 khắp đó đây, quyền của Chúa ôi vô bờ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60787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</a:rPr>
              <a:t>( </a:t>
            </a:r>
            <a:r>
              <a:rPr lang="en-US" sz="3733" b="1" dirty="0">
                <a:solidFill>
                  <a:srgbClr val="660033"/>
                </a:solidFill>
              </a:rPr>
              <a:t>1 / 3 </a:t>
            </a:r>
            <a:r>
              <a:rPr lang="en-US" sz="3733" b="1" dirty="0">
                <a:solidFill>
                  <a:srgbClr val="660033"/>
                </a:solidFill>
              </a:rPr>
              <a:t>)</a:t>
            </a:r>
            <a:endParaRPr lang="vi-VN" sz="3733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 ngợi khen Chúa! Cứu Chúa tôi Ðức Chúa Trời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0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  何等偉大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Lớn bấy duy Ngài, quyền bính thay Ngài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6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我靈歌唱  讚美救主我神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Hồn ngợi khen Chúa! Cứu Chúa tôi Ðức Chúa Trời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1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真偉大  何等偉大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Duy Ngài đại năng, cao cả quyền oai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459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B7672A-1FE2-4E11-BE12-50D697DE8E2E}" vid="{387DA035-66C8-4D33-A85A-A6A471110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558</Words>
  <Application>Microsoft Office PowerPoint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</cp:revision>
  <dcterms:created xsi:type="dcterms:W3CDTF">2022-12-31T09:42:44Z</dcterms:created>
  <dcterms:modified xsi:type="dcterms:W3CDTF">2022-12-31T09:43:56Z</dcterms:modified>
</cp:coreProperties>
</file>