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56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874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61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7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3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19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2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77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912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41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746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B132-A5E1-417F-850D-489434422A5E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B6A8-4EF9-4529-942A-A2519C68F3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51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世歡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騰</a:t>
            </a:r>
            <a:r>
              <a:rPr lang="en-US" altLang="zh-TW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使歌唱在高天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/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binh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響應歌聲嘹亮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2 ) ( x2 )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9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響應響應歌聲嘹亮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3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天使歌唱在高天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binh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1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2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美妙歌聲遍平原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trường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0066"/>
                </a:solidFill>
              </a:rPr>
              <a:t>( </a:t>
            </a:r>
            <a:r>
              <a:rPr lang="en-US" sz="3200" b="1">
                <a:solidFill>
                  <a:srgbClr val="000066"/>
                </a:solidFill>
              </a:rPr>
              <a:t>1 </a:t>
            </a:r>
            <a:r>
              <a:rPr lang="en-US" sz="3200" b="1" dirty="0">
                <a:solidFill>
                  <a:srgbClr val="000066"/>
                </a:solidFill>
              </a:rPr>
              <a:t>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四周山嶺发回聲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Non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đáp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0066"/>
                </a:solidFill>
              </a:rPr>
              <a:t>( </a:t>
            </a:r>
            <a:r>
              <a:rPr lang="en-US" sz="3200" b="1">
                <a:solidFill>
                  <a:srgbClr val="000066"/>
                </a:solidFill>
              </a:rPr>
              <a:t>1 </a:t>
            </a:r>
            <a:r>
              <a:rPr lang="en-US" sz="3200" b="1" dirty="0">
                <a:solidFill>
                  <a:srgbClr val="000066"/>
                </a:solidFill>
              </a:rPr>
              <a:t>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4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響應天使歡樂音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niềm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0066"/>
                </a:solidFill>
              </a:rPr>
              <a:t>( </a:t>
            </a:r>
            <a:r>
              <a:rPr lang="en-US" sz="3200" b="1">
                <a:solidFill>
                  <a:srgbClr val="000066"/>
                </a:solidFill>
              </a:rPr>
              <a:t>1 </a:t>
            </a:r>
            <a:r>
              <a:rPr lang="en-US" sz="3200" b="1" dirty="0">
                <a:solidFill>
                  <a:srgbClr val="000066"/>
                </a:solidFill>
              </a:rPr>
              <a:t>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9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trùng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6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trùng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0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世歡騰救主降臨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1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04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請君同往伯利恒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1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天使所唱聖嬰生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5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前來跪拜同聲唱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Bê-lem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1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基督救主新生王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phàm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3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trùng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7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4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trùng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44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2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大地接祂為王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5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惟願眾心預備地方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cửa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4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諸天萬物歌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thinh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2 ) ( x2 )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諸天諸天萬物歌唱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7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普世歡騰主治萬方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萬民都當歌唱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6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田野洪濤山嶺平原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Hải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7753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>
                <a:solidFill>
                  <a:srgbClr val="000066"/>
                </a:solidFill>
              </a:rPr>
              <a:t>2 / 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9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384</Words>
  <Application>Microsoft Office PowerPoint</Application>
  <PresentationFormat>Widescreen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Theme1</vt:lpstr>
      <vt:lpstr>普世歡騰 / 天使歌唱在高天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普世歡騰 / 天使歌唱在高天</dc:title>
  <dc:creator>Windows User</dc:creator>
  <cp:lastModifiedBy>Windows User</cp:lastModifiedBy>
  <cp:revision>1</cp:revision>
  <dcterms:created xsi:type="dcterms:W3CDTF">2022-12-20T11:26:42Z</dcterms:created>
  <dcterms:modified xsi:type="dcterms:W3CDTF">2022-12-20T11:27:19Z</dcterms:modified>
</cp:coreProperties>
</file>