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71" r:id="rId9"/>
    <p:sldId id="269" r:id="rId10"/>
    <p:sldId id="270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28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7619-CF55-4513-A48C-4A735250C423}" type="datetimeFigureOut">
              <a:rPr lang="zh-TW" altLang="en-US" smtClean="0"/>
              <a:pPr/>
              <a:t>2022/12/22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4BD-987C-46B5-95DB-D5696F35A3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7619-CF55-4513-A48C-4A735250C423}" type="datetimeFigureOut">
              <a:rPr lang="zh-TW" altLang="en-US" smtClean="0"/>
              <a:pPr/>
              <a:t>2022/12/22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4BD-987C-46B5-95DB-D5696F35A3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7619-CF55-4513-A48C-4A735250C423}" type="datetimeFigureOut">
              <a:rPr lang="zh-TW" altLang="en-US" smtClean="0"/>
              <a:pPr/>
              <a:t>2022/12/22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4BD-987C-46B5-95DB-D5696F35A3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7619-CF55-4513-A48C-4A735250C423}" type="datetimeFigureOut">
              <a:rPr lang="zh-TW" altLang="en-US" smtClean="0"/>
              <a:pPr/>
              <a:t>2022/12/22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4BD-987C-46B5-95DB-D5696F35A3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7619-CF55-4513-A48C-4A735250C423}" type="datetimeFigureOut">
              <a:rPr lang="zh-TW" altLang="en-US" smtClean="0"/>
              <a:pPr/>
              <a:t>2022/12/22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4BD-987C-46B5-95DB-D5696F35A3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7619-CF55-4513-A48C-4A735250C423}" type="datetimeFigureOut">
              <a:rPr lang="zh-TW" altLang="en-US" smtClean="0"/>
              <a:pPr/>
              <a:t>2022/12/22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4BD-987C-46B5-95DB-D5696F35A3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7619-CF55-4513-A48C-4A735250C423}" type="datetimeFigureOut">
              <a:rPr lang="zh-TW" altLang="en-US" smtClean="0"/>
              <a:pPr/>
              <a:t>2022/12/22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4BD-987C-46B5-95DB-D5696F35A3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7619-CF55-4513-A48C-4A735250C423}" type="datetimeFigureOut">
              <a:rPr lang="zh-TW" altLang="en-US" smtClean="0"/>
              <a:pPr/>
              <a:t>2022/12/22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4BD-987C-46B5-95DB-D5696F35A3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7619-CF55-4513-A48C-4A735250C423}" type="datetimeFigureOut">
              <a:rPr lang="zh-TW" altLang="en-US" smtClean="0"/>
              <a:pPr/>
              <a:t>2022/12/22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4BD-987C-46B5-95DB-D5696F35A3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7619-CF55-4513-A48C-4A735250C423}" type="datetimeFigureOut">
              <a:rPr lang="zh-TW" altLang="en-US" smtClean="0"/>
              <a:pPr/>
              <a:t>2022/12/22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4BD-987C-46B5-95DB-D5696F35A3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7619-CF55-4513-A48C-4A735250C423}" type="datetimeFigureOut">
              <a:rPr lang="zh-TW" altLang="en-US" smtClean="0"/>
              <a:pPr/>
              <a:t>2022/12/22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4BD-987C-46B5-95DB-D5696F35A3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7619-CF55-4513-A48C-4A735250C423}" type="datetimeFigureOut">
              <a:rPr lang="zh-TW" altLang="en-US" smtClean="0"/>
              <a:pPr/>
              <a:t>2022/12/22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914BD-987C-46B5-95DB-D5696F35A3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耀歸於真神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885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榮耀歸於真神  祂成就大事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藉聖子耶穌我們得大歡喜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3 / 3</a:t>
            </a:r>
            <a:r>
              <a:rPr lang="en-US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286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至聖至尊榮我主耶穌基督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將來得見主面何等大恩福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3 / 3</a:t>
            </a:r>
            <a:r>
              <a:rPr lang="en-US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138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全地聽主聲音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萬民快樂高興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32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請來藉主耶穌  進入父家中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  祂已成就大事工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301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榮耀歸於真神  祂成就大事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為愛世人甚至賜下獨生子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 / 3</a:t>
            </a:r>
            <a:r>
              <a:rPr lang="en-US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421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獻上祂生命為人贖罪受害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永生門已大開人人可進來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 / 3</a:t>
            </a:r>
            <a:r>
              <a:rPr lang="en-US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487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全地聽主聲音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萬民快樂高興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761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請來藉主耶穌  進入父家中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  祂已成就大事工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96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救主流寶血  何等全備救恩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真神應許賜給凡信祂的人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 / 3</a:t>
            </a:r>
            <a:r>
              <a:rPr lang="en-US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271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罪人中之罪魁若真心相信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一信靠主就必得赦罪之恩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 / 3</a:t>
            </a:r>
            <a:r>
              <a:rPr lang="en-US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988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全地聽主聲音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萬民快樂高興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44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請來藉主耶穌  進入父家中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  祂已成就大事工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899750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</TotalTime>
  <Words>306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佈景主題1</vt:lpstr>
      <vt:lpstr>榮耀歸於真神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榮耀歸於真神</dc:title>
  <dc:creator>大唐</dc:creator>
  <cp:lastModifiedBy>Windows User</cp:lastModifiedBy>
  <cp:revision>4</cp:revision>
  <dcterms:created xsi:type="dcterms:W3CDTF">2018-01-06T07:30:37Z</dcterms:created>
  <dcterms:modified xsi:type="dcterms:W3CDTF">2022-12-21T17:27:48Z</dcterms:modified>
</cp:coreProperties>
</file>