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14AA-04F7-4909-9E96-E6B7B3B3B86B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614AA-04F7-4909-9E96-E6B7B3B3B86B}" type="datetimeFigureOut">
              <a:rPr lang="zh-TW" altLang="en-US" smtClean="0"/>
              <a:t>2022/12/24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43AE-5207-4FE9-B497-2696D66682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美</a:t>
            </a:r>
            <a:r>
              <a:rPr lang="zh-CN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麗聖誕明星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841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明星閃於黑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是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我生命領航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慈愛馬槽神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子  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為救贖而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493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天歡騰同聲歌頌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救恩賜下人間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688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牧場鬧市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貧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寒農村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滄海也見大光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1 / 3</a:t>
            </a:r>
            <a:r>
              <a:rPr lang="en-US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741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明星閃於黑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是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我生命領航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慈愛馬槽神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子  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為救贖而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71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看遍世途人生苦難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這生似霧如煙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898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讓神大愛進入內心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驅憂困賜平安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2 / 3</a:t>
            </a:r>
            <a:r>
              <a:rPr lang="en-US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810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明星閃於黑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  是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我生命領航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慈愛馬槽神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子  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為救贖而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降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226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聖誕再臨我心歡樂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四海宇宙揚聲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832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齊來頌讚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奇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妙鴻恩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將音訊告萬邦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altLang="zh-CN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3 / 3</a:t>
            </a:r>
            <a:r>
              <a:rPr lang="en-US" sz="3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 )</a:t>
            </a:r>
            <a:endParaRPr lang="vi-VN" sz="3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721902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6</TotalTime>
  <Words>192</Words>
  <Application>Microsoft Office PowerPoint</Application>
  <PresentationFormat>On-screen Show 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Church Theme</vt:lpstr>
      <vt:lpstr>美麗聖誕明星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美麗聖誕明星</dc:title>
  <dc:creator>大唐</dc:creator>
  <cp:lastModifiedBy>Windows User</cp:lastModifiedBy>
  <cp:revision>4</cp:revision>
  <dcterms:created xsi:type="dcterms:W3CDTF">2016-12-03T12:17:05Z</dcterms:created>
  <dcterms:modified xsi:type="dcterms:W3CDTF">2022-12-24T15:49:53Z</dcterms:modified>
</cp:coreProperties>
</file>