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5DD9-FF23-4686-8700-DF224CFA5617}" type="datetimeFigureOut">
              <a:rPr lang="zh-TW" altLang="en-US" smtClean="0"/>
              <a:pPr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坐著為王</a:t>
            </a:r>
          </a:p>
        </p:txBody>
      </p:sp>
    </p:spTree>
    <p:extLst>
      <p:ext uri="{BB962C8B-B14F-4D97-AF65-F5344CB8AC3E}">
        <p14:creationId xmlns:p14="http://schemas.microsoft.com/office/powerpoint/2010/main" val="16987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主耶和華  滿有憐憫和恩典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我投靠在祢翅膀蔭下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2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當我迴轉  一宿雖然有哭泣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早晨必歡呼喜樂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祢坐著為王  到永永遠遠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雖洪水翻騰  我堅定仰望祢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祢坐著為王  垂聽我呼求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使我靈甦醒  有復活的生命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8479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97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佈景主題11</vt:lpstr>
      <vt:lpstr>袮坐著為王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DAIDUONG</dc:creator>
  <cp:lastModifiedBy>Windows User</cp:lastModifiedBy>
  <cp:revision>7</cp:revision>
  <dcterms:created xsi:type="dcterms:W3CDTF">2014-07-25T03:04:56Z</dcterms:created>
  <dcterms:modified xsi:type="dcterms:W3CDTF">2021-10-29T03:53:50Z</dcterms:modified>
</cp:coreProperties>
</file>