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72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781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7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5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4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4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2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49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21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9668-19BB-4531-B921-24AC1C4F06E4}" type="datetimeFigureOut">
              <a:rPr lang="zh-TW" altLang="en-US" smtClean="0"/>
              <a:t>2021/10/29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2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們呼求</a:t>
            </a:r>
          </a:p>
        </p:txBody>
      </p:sp>
    </p:spTree>
    <p:extLst>
      <p:ext uri="{BB962C8B-B14F-4D97-AF65-F5344CB8AC3E}">
        <p14:creationId xmlns:p14="http://schemas.microsoft.com/office/powerpoint/2010/main" val="76104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我們同心在祢面前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713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71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主我們國家是屬於祢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求祢來掌管全地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0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願祢來憐憫醫治這地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榮耀再次降臨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17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我們同心在祢面前 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effectLst/>
                <a:latin typeface="微軟正黑體" pitchFamily="34" charset="-120"/>
                <a:ea typeface="微軟正黑體" pitchFamily="34" charset="-120"/>
              </a:rPr>
              <a:t>以禱告尋求祢面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849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我們轉離所有的惡行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定意單單跟隨祢</a:t>
            </a:r>
            <a:endParaRPr lang="en-US" altLang="zh-TW" sz="6400" b="1" dirty="0">
              <a:solidFill>
                <a:srgbClr val="000066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670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求賜下父神的心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24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我們要回轉向祢父神 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也要看見復興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434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我們呼求祢阿爸父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設立祢寶座在這地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0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祢必睜眼看側耳垂聽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奉主名的呼求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12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萬民都要來敬拜祢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榮耀高舉祢的聖名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1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復興這地  全能的君王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我們歡迎祢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06118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5330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67</TotalTime>
  <Words>235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Theme1</vt:lpstr>
      <vt:lpstr>我們呼求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我們呼求</dc:title>
  <dc:creator>User</dc:creator>
  <cp:lastModifiedBy>Windows User</cp:lastModifiedBy>
  <cp:revision>8</cp:revision>
  <dcterms:created xsi:type="dcterms:W3CDTF">2017-06-20T12:31:38Z</dcterms:created>
  <dcterms:modified xsi:type="dcterms:W3CDTF">2021-10-29T04:04:06Z</dcterms:modified>
</cp:coreProperties>
</file>