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9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7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0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7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5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9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09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0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3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5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2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65B5-F552-4E18-8651-F7016DEF460E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2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果你想知道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8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愛就在成長生命中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Tình yêu </a:t>
            </a: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nằm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ở sự </a:t>
            </a: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trưởng </a:t>
            </a: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thành của cuộc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16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8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愛就在每個笑臉上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Tình yêu thương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tồn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tại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trên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nụ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cười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endParaRPr lang="vi-VN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7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如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0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就在你我的周圍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xung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quanh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3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4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愛就在父母的心裡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Mẹ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9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愛在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那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裡   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ea typeface="微軟正黑體" pitchFamily="34" charset="-120"/>
              </a:rPr>
              <a:t>Tình </a:t>
            </a: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愛在那神的愛子裡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ở tại nơi Cứu Chúa Giê-su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6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愛從何來   愛從何來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23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愛它是從神而來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nơi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743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268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如果你想知道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Windows User</dc:creator>
  <cp:lastModifiedBy>Uncle Jo</cp:lastModifiedBy>
  <cp:revision>5</cp:revision>
  <dcterms:created xsi:type="dcterms:W3CDTF">2022-05-03T10:26:38Z</dcterms:created>
  <dcterms:modified xsi:type="dcterms:W3CDTF">2023-05-09T17:55:18Z</dcterms:modified>
</cp:coreProperties>
</file>