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F1B3F6-DD0F-4982-9F86-F9AAF3C8BE3E}" type="datetimeFigureOut">
              <a:rPr lang="zh-TW" altLang="en-US" smtClean="0"/>
              <a:pPr/>
              <a:t>2022/1/6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6BAADF3-BA21-4516-B292-E556ACBFCB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F1B3F6-DD0F-4982-9F86-F9AAF3C8BE3E}" type="datetimeFigureOut">
              <a:rPr lang="zh-TW" altLang="en-US" smtClean="0"/>
              <a:pPr/>
              <a:t>2022/1/6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AADF3-BA21-4516-B292-E556ACBFCB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F1B3F6-DD0F-4982-9F86-F9AAF3C8BE3E}" type="datetimeFigureOut">
              <a:rPr lang="zh-TW" altLang="en-US" smtClean="0"/>
              <a:pPr/>
              <a:t>2022/1/6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AADF3-BA21-4516-B292-E556ACBFCB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F1B3F6-DD0F-4982-9F86-F9AAF3C8BE3E}" type="datetimeFigureOut">
              <a:rPr lang="zh-TW" altLang="en-US" smtClean="0"/>
              <a:pPr/>
              <a:t>2022/1/6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AADF3-BA21-4516-B292-E556ACBFCB7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F1B3F6-DD0F-4982-9F86-F9AAF3C8BE3E}" type="datetimeFigureOut">
              <a:rPr lang="zh-TW" altLang="en-US" smtClean="0"/>
              <a:pPr/>
              <a:t>2022/1/6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AADF3-BA21-4516-B292-E556ACBFCB7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F1B3F6-DD0F-4982-9F86-F9AAF3C8BE3E}" type="datetimeFigureOut">
              <a:rPr lang="zh-TW" altLang="en-US" smtClean="0"/>
              <a:pPr/>
              <a:t>2022/1/6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AADF3-BA21-4516-B292-E556ACBFCB7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F1B3F6-DD0F-4982-9F86-F9AAF3C8BE3E}" type="datetimeFigureOut">
              <a:rPr lang="zh-TW" altLang="en-US" smtClean="0"/>
              <a:pPr/>
              <a:t>2022/1/6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AADF3-BA21-4516-B292-E556ACBFCB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F1B3F6-DD0F-4982-9F86-F9AAF3C8BE3E}" type="datetimeFigureOut">
              <a:rPr lang="zh-TW" altLang="en-US" smtClean="0"/>
              <a:pPr/>
              <a:t>2022/1/6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AADF3-BA21-4516-B292-E556ACBFCB7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F1B3F6-DD0F-4982-9F86-F9AAF3C8BE3E}" type="datetimeFigureOut">
              <a:rPr lang="zh-TW" altLang="en-US" smtClean="0"/>
              <a:pPr/>
              <a:t>2022/1/6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AADF3-BA21-4516-B292-E556ACBFCB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6F1B3F6-DD0F-4982-9F86-F9AAF3C8BE3E}" type="datetimeFigureOut">
              <a:rPr lang="zh-TW" altLang="en-US" smtClean="0"/>
              <a:pPr/>
              <a:t>2022/1/6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BAADF3-BA21-4516-B292-E556ACBFCB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F1B3F6-DD0F-4982-9F86-F9AAF3C8BE3E}" type="datetimeFigureOut">
              <a:rPr lang="zh-TW" altLang="en-US" smtClean="0"/>
              <a:pPr/>
              <a:t>2022/1/6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BAADF3-BA21-4516-B292-E556ACBFCB7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F1B3F6-DD0F-4982-9F86-F9AAF3C8BE3E}" type="datetimeFigureOut">
              <a:rPr lang="zh-TW" altLang="en-US" smtClean="0"/>
              <a:pPr/>
              <a:t>2022/1/6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6BAADF3-BA21-4516-B292-E556ACBFCB7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有時黑影來遮掩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煙霧隱蔽前路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有時黑雲增無已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白晝竟亦似暮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祂恩典必夠你用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足可忍受煩惱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神永遠愛祂兒女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且垂聽禱告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堅定的相信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神垂聽禱告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堅定的相信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不要失望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你擔子雖然極重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愁苦又壓心頭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要記住神仍愛你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祂垂聽禱告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當記得我們天父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祂慈愛的看顧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神仍愛祂的兒女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且垂聽禱告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堅定的相信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神垂聽禱告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堅定的相信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不要失望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你擔子雖然極重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愁苦又壓心頭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要記住神仍愛你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祂垂聽禱告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有時道路甚荒涼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似覺孤單獨行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已忘記慈悲天父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看顧屬祂的人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多少憂傷冤枉受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都因信心失掉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神仍愛祂的兒女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且垂聽禱告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堅定的相信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神垂聽禱告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堅定的相信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不要失望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你擔子雖然極重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愁苦又壓心頭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要記住神仍愛你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祂垂聽禱告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你若愁苦壓心頭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背負重擔難受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路途雖崎嶇難走</a:t>
            </a:r>
          </a:p>
          <a:p>
            <a:pPr algn="ctr">
              <a:buNone/>
            </a:pPr>
            <a:r>
              <a:rPr lang="zh-TW" altLang="en-US" sz="5400" b="1" dirty="0">
                <a:latin typeface="+mj-ea"/>
                <a:ea typeface="+mj-ea"/>
              </a:rPr>
              <a:t>記住神必護佑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堅定相信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</TotalTime>
  <Words>228</Words>
  <Application>Microsoft Office PowerPoint</Application>
  <PresentationFormat>如螢幕大小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匯合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  <vt:lpstr>堅定相信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堅定相信</dc:title>
  <dc:creator>大唐</dc:creator>
  <cp:lastModifiedBy>Admin</cp:lastModifiedBy>
  <cp:revision>2</cp:revision>
  <dcterms:created xsi:type="dcterms:W3CDTF">2016-07-31T00:21:35Z</dcterms:created>
  <dcterms:modified xsi:type="dcterms:W3CDTF">2022-01-06T12:29:35Z</dcterms:modified>
</cp:coreProperties>
</file>