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29DBD-F3C4-41A6-8963-2EABA132BA7E}" type="datetimeFigureOut">
              <a:rPr lang="zh-TW" altLang="en-US" smtClean="0"/>
              <a:pPr/>
              <a:t>2022/6/9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5066D-BB75-428F-892D-9E06EF7E30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生愛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551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親愛的寶貴耶穌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愛何等地甘甜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175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我的心深深被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吸引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是我的喜樂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411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一生敬拜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一生榮耀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85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一生奉獻  一生不回頭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一生愛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跟隨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158491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3</TotalTime>
  <Words>80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佈景主題4</vt:lpstr>
      <vt:lpstr>一生愛袮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一生愛你</dc:title>
  <dc:creator>大唐</dc:creator>
  <cp:lastModifiedBy>Windows User</cp:lastModifiedBy>
  <cp:revision>4</cp:revision>
  <dcterms:created xsi:type="dcterms:W3CDTF">2018-06-05T12:08:28Z</dcterms:created>
  <dcterms:modified xsi:type="dcterms:W3CDTF">2022-06-09T16:01:33Z</dcterms:modified>
</cp:coreProperties>
</file>