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9527-ED93-4226-9F16-B2AA1C7B94A1}" type="datetimeFigureOut">
              <a:rPr lang="vi-VN" smtClean="0"/>
              <a:t>18/06/2022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63-3379-462F-97B3-B958A7954D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680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9527-ED93-4226-9F16-B2AA1C7B94A1}" type="datetimeFigureOut">
              <a:rPr lang="vi-VN" smtClean="0"/>
              <a:t>18/06/2022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63-3379-462F-97B3-B958A7954D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641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9527-ED93-4226-9F16-B2AA1C7B94A1}" type="datetimeFigureOut">
              <a:rPr lang="vi-VN" smtClean="0"/>
              <a:t>18/06/2022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63-3379-462F-97B3-B958A7954D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919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9527-ED93-4226-9F16-B2AA1C7B94A1}" type="datetimeFigureOut">
              <a:rPr lang="vi-VN" smtClean="0"/>
              <a:t>18/06/2022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63-3379-462F-97B3-B958A7954D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639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9527-ED93-4226-9F16-B2AA1C7B94A1}" type="datetimeFigureOut">
              <a:rPr lang="vi-VN" smtClean="0"/>
              <a:t>18/06/2022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63-3379-462F-97B3-B958A7954D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879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9527-ED93-4226-9F16-B2AA1C7B94A1}" type="datetimeFigureOut">
              <a:rPr lang="vi-VN" smtClean="0"/>
              <a:t>18/06/2022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63-3379-462F-97B3-B958A7954D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520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9527-ED93-4226-9F16-B2AA1C7B94A1}" type="datetimeFigureOut">
              <a:rPr lang="vi-VN" smtClean="0"/>
              <a:t>18/06/2022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63-3379-462F-97B3-B958A7954D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04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9527-ED93-4226-9F16-B2AA1C7B94A1}" type="datetimeFigureOut">
              <a:rPr lang="vi-VN" smtClean="0"/>
              <a:t>18/06/2022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63-3379-462F-97B3-B958A7954D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844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9527-ED93-4226-9F16-B2AA1C7B94A1}" type="datetimeFigureOut">
              <a:rPr lang="vi-VN" smtClean="0"/>
              <a:t>18/06/2022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63-3379-462F-97B3-B958A7954D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575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9527-ED93-4226-9F16-B2AA1C7B94A1}" type="datetimeFigureOut">
              <a:rPr lang="vi-VN" smtClean="0"/>
              <a:t>18/06/2022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63-3379-462F-97B3-B958A7954D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286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9527-ED93-4226-9F16-B2AA1C7B94A1}" type="datetimeFigureOut">
              <a:rPr lang="vi-VN" smtClean="0"/>
              <a:t>18/06/2022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7163-3379-462F-97B3-B958A7954D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670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9527-ED93-4226-9F16-B2AA1C7B94A1}" type="datetimeFigureOut">
              <a:rPr lang="vi-VN" smtClean="0"/>
              <a:t>18/06/2022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7163-3379-462F-97B3-B958A7954D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0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因著十架愛</a:t>
            </a:r>
          </a:p>
        </p:txBody>
      </p:sp>
    </p:spTree>
    <p:extLst>
      <p:ext uri="{BB962C8B-B14F-4D97-AF65-F5344CB8AC3E}">
        <p14:creationId xmlns:p14="http://schemas.microsoft.com/office/powerpoint/2010/main" val="242475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身體為我捨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寶血為我流出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223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誠然擔當我的憂患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定意背負我的痛苦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218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鞭傷  我得醫治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刑罰  我得平安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677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主啊  我回轉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我要經歷醫治和平安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738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醫治和平安  因著十架愛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眾罪得赦免  因著十架愛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172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因著十架愛  因著十架愛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今我得潔淨  因著十架愛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72634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131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Theme1</vt:lpstr>
      <vt:lpstr>因著十架愛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因著十架愛</dc:title>
  <dc:creator>Windows User</dc:creator>
  <cp:lastModifiedBy>Windows User</cp:lastModifiedBy>
  <cp:revision>2</cp:revision>
  <dcterms:created xsi:type="dcterms:W3CDTF">2022-06-18T03:56:40Z</dcterms:created>
  <dcterms:modified xsi:type="dcterms:W3CDTF">2022-06-18T04:16:23Z</dcterms:modified>
</cp:coreProperties>
</file>