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7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5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0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9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1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7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4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1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0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634C-2FAC-4703-B651-C048B2E56F8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4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5634C-2FAC-4703-B651-C048B2E56F8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61441-FEC7-4339-B275-EF7B055F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6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羔羊是萬王之王</a:t>
            </a:r>
          </a:p>
        </p:txBody>
      </p:sp>
    </p:spTree>
    <p:extLst>
      <p:ext uri="{BB962C8B-B14F-4D97-AF65-F5344CB8AC3E}">
        <p14:creationId xmlns:p14="http://schemas.microsoft.com/office/powerpoint/2010/main" val="104860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寶座前有眾水的聲音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榮耀全能都歸羔羊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602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眾天使都俯伏敬畏祂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神羔羊是萬王之王</a:t>
            </a:r>
            <a:endParaRPr 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433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　榮耀歸祂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神羔羊已全然得勝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297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　榮耀歸祂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神羔羊是萬王之王</a:t>
            </a:r>
            <a:endParaRPr 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860602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62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微軟正黑體</vt:lpstr>
      <vt:lpstr>微軟正黑體</vt:lpstr>
      <vt:lpstr>新細明體</vt:lpstr>
      <vt:lpstr>Arial</vt:lpstr>
      <vt:lpstr>Calibri</vt:lpstr>
      <vt:lpstr>Theme1</vt:lpstr>
      <vt:lpstr>神羔羊是萬王之王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神羔羊是萬王之王</dc:title>
  <dc:creator>Admin</dc:creator>
  <cp:lastModifiedBy>Windows User</cp:lastModifiedBy>
  <cp:revision>3</cp:revision>
  <dcterms:created xsi:type="dcterms:W3CDTF">2013-02-28T12:47:58Z</dcterms:created>
  <dcterms:modified xsi:type="dcterms:W3CDTF">2022-06-18T03:45:40Z</dcterms:modified>
</cp:coreProperties>
</file>