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22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014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45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53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47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463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54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9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563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736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70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5978-96CA-4825-96D3-ECCD569F9AC4}" type="datetimeFigureOut">
              <a:rPr lang="vi-VN" smtClean="0"/>
              <a:t>17/06/2022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26468-D161-4E7C-80B6-67AB9F9285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602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愛的天父</a:t>
            </a:r>
          </a:p>
        </p:txBody>
      </p:sp>
    </p:spTree>
    <p:extLst>
      <p:ext uri="{BB962C8B-B14F-4D97-AF65-F5344CB8AC3E}">
        <p14:creationId xmlns:p14="http://schemas.microsoft.com/office/powerpoint/2010/main" val="21045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愛的天父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要投靠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愛的膀臂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02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台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聽我禱告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399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歌頌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得享平安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懷中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704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信實從未改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恩典直到永遠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490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我帶著夢想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愛擁有無比的力量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721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我不再害怕前方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1219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139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親愛的天父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親愛的天父</dc:title>
  <dc:creator>Windows User</dc:creator>
  <cp:lastModifiedBy>Windows User</cp:lastModifiedBy>
  <cp:revision>1</cp:revision>
  <dcterms:created xsi:type="dcterms:W3CDTF">2022-06-17T16:39:19Z</dcterms:created>
  <dcterms:modified xsi:type="dcterms:W3CDTF">2022-06-17T16:39:45Z</dcterms:modified>
</cp:coreProperties>
</file>