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31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85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8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39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0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39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4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16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840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9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A76A-8AAB-40C7-807F-FA7898E03B8A}" type="datetimeFigureOut">
              <a:rPr lang="vi-VN" smtClean="0"/>
              <a:t>09/06/2022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F35A-A6C1-496E-BC44-B13FA74B69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080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選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擇相信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我選擇相信祢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我選擇不放棄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64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賜給我一顆永永遠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倚靠祢的心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我選擇相信祢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我選擇不放棄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5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主祢將我再次舉起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我的終身在祢的手裡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45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我稱謝祢  歌頌祢的名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我敬拜祢  高舉得勝旌旗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70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我讚美祢  直到地極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我榮耀祢  用我生命來愛祢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3734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115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選擇相信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選擇相信</dc:title>
  <dc:creator>Windows User</dc:creator>
  <cp:lastModifiedBy>Windows User</cp:lastModifiedBy>
  <cp:revision>3</cp:revision>
  <dcterms:created xsi:type="dcterms:W3CDTF">2020-10-09T10:08:49Z</dcterms:created>
  <dcterms:modified xsi:type="dcterms:W3CDTF">2022-06-09T14:57:59Z</dcterms:modified>
</cp:coreProperties>
</file>