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C84F-041A-484B-8AD2-AC76AFDF3ED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6224-1E27-4089-80C6-C3FCFFF601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257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C84F-041A-484B-8AD2-AC76AFDF3ED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6224-1E27-4089-80C6-C3FCFFF601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910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C84F-041A-484B-8AD2-AC76AFDF3ED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6224-1E27-4089-80C6-C3FCFFF601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51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C84F-041A-484B-8AD2-AC76AFDF3ED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6224-1E27-4089-80C6-C3FCFFF601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010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C84F-041A-484B-8AD2-AC76AFDF3ED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6224-1E27-4089-80C6-C3FCFFF601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944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C84F-041A-484B-8AD2-AC76AFDF3ED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6224-1E27-4089-80C6-C3FCFFF601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777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C84F-041A-484B-8AD2-AC76AFDF3ED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6224-1E27-4089-80C6-C3FCFFF601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799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C84F-041A-484B-8AD2-AC76AFDF3ED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6224-1E27-4089-80C6-C3FCFFF601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328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C84F-041A-484B-8AD2-AC76AFDF3ED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6224-1E27-4089-80C6-C3FCFFF601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394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C84F-041A-484B-8AD2-AC76AFDF3ED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6224-1E27-4089-80C6-C3FCFFF601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082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C84F-041A-484B-8AD2-AC76AFDF3ED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6224-1E27-4089-80C6-C3FCFFF601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051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C84F-041A-484B-8AD2-AC76AFDF3ED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6224-1E27-4089-80C6-C3FCFFF601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713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父必保守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gìn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2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我父慈愛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必解你悲憂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giúp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thoát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buồn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541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心中悲憂成為樂暢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buồn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hóa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824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天父深恩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sâu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thẳm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009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雖遭風浪不須驚慌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gặp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sóng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sợ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78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我父洪恩一一擔當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823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必使狂風變平靜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bão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tịnh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天父必保守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gìn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08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邊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飛雁不耕不收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gieo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cũng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gặt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015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我父仍將牠保守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gìn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nó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633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可知你何等貴重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trọng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dường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266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天父必保守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gìn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666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今天花兒引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風輕歌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niềm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hứng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gió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045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卻奈何它一朝枯毀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héo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168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恩主也為牠戴上華麗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mặc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đẹp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nó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314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天父必保守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gìn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87933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292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2022-09-27T14:39:11Z</dcterms:created>
  <dcterms:modified xsi:type="dcterms:W3CDTF">2022-09-27T14:40:05Z</dcterms:modified>
</cp:coreProperties>
</file>