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29/09/2022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281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29/09/2022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558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29/09/2022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698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29/09/2022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796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29/09/2022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860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29/09/2022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338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29/09/2022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309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29/09/2022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71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29/09/2022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309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29/09/2022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15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29/09/2022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056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752A0-A2A5-4603-BB50-7C74B4A6F9B4}" type="datetimeFigureOut">
              <a:rPr lang="vi-VN" smtClean="0"/>
              <a:t>29/09/2022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627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失之間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Khoảnh</a:t>
            </a:r>
            <a:r>
              <a:rPr lang="fr-FR" sz="48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khắc</a:t>
            </a:r>
            <a:r>
              <a:rPr lang="fr-FR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giữa</a:t>
            </a:r>
            <a:r>
              <a:rPr lang="fr-FR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fr-FR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fr-FR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mất</a:t>
            </a:r>
            <a:endParaRPr lang="zh-TW" altLang="en-US" sz="48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4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無謂再等日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</a:t>
            </a:r>
            <a:r>
              <a:rPr lang="en-US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督正在等你</a:t>
            </a:r>
            <a:endParaRPr lang="en-US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cần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phải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chờ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đợi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thêm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nữa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chờ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đợi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endParaRPr lang="vi-VN" sz="32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37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人生失意亦有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</a:t>
            </a:r>
            <a:r>
              <a:rPr lang="en-US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必真正絕境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lúc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ý,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chưa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chắc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là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endParaRPr lang="vi-VN" sz="32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962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何必嘆聲薄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</a:t>
            </a:r>
            <a:r>
              <a:rPr lang="en-US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心進入苦徑</a:t>
            </a:r>
            <a:endParaRPr lang="en-US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sao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phải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vãn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bạc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mệnh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cam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vào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đau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khổ</a:t>
            </a:r>
            <a:endParaRPr lang="vi-VN" sz="32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646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耶穌盼望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en-US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得快樂途徑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-su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mong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chờ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hưởng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</a:t>
            </a:r>
            <a:endParaRPr lang="vi-VN" sz="32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5278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現在前來承受救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</a:t>
            </a:r>
            <a:r>
              <a:rPr lang="en-US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免受永刑</a:t>
            </a:r>
            <a:endParaRPr lang="en-US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Bây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nhận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lãnh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rỗi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khỏi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chịu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hình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phạt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vi-VN" sz="32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1357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耶穌拯救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6600" b="1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</a:t>
            </a:r>
            <a:r>
              <a:rPr lang="zh-TW" altLang="en-US" sz="6600" b="1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Bây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là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thì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</a:t>
            </a:r>
            <a:r>
              <a:rPr lang="fr-FR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-su</a:t>
            </a:r>
            <a:endParaRPr lang="vi-VN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1761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間一切是泡影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6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Những</a:t>
            </a:r>
            <a:r>
              <a:rPr lang="fr-FR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điều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endParaRPr lang="vi-VN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5279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時機瞬間便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逝</a:t>
            </a:r>
            <a:r>
              <a:rPr lang="en-US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失正是一線</a:t>
            </a:r>
            <a:endParaRPr lang="en-US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Chớp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mắt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đều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tan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mất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chỉ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cách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khoảnh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khắc</a:t>
            </a:r>
            <a:endParaRPr lang="vi-VN" sz="32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699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人生得意亦有時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lúc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đắc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ý</a:t>
            </a:r>
            <a:endParaRPr lang="vi-VN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341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可惜轉眼就化煙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thoáng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chốc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qua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endParaRPr lang="vi-VN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481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人類困於罪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孽</a:t>
            </a:r>
            <a:r>
              <a:rPr lang="en-US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悲哀</a:t>
            </a:r>
            <a:r>
              <a:rPr lang="zh-CN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痛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恨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不免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bị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lỗi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trói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buộc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đau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khổ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hận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thù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tránh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khỏi</a:t>
            </a:r>
            <a:endParaRPr lang="vi-VN" sz="32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354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無需悔恨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晚</a:t>
            </a:r>
            <a:r>
              <a:rPr lang="en-US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愛你快樂重現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cần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phải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đau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khổ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suốt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endParaRPr lang="vi-VN" sz="32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981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現在前來承受救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</a:t>
            </a:r>
            <a:endParaRPr lang="en-US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Bây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nhận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lãnh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rỗi</a:t>
            </a:r>
            <a:endParaRPr lang="vi-VN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979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得享</a:t>
            </a:r>
            <a:r>
              <a:rPr lang="zh-CN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</a:t>
            </a:r>
            <a:endParaRPr lang="en-US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6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Hưởng</a:t>
            </a:r>
            <a:r>
              <a:rPr lang="fr-FR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lấy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hạnh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vi-VN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476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耶穌拯救是這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Bây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là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thì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</a:t>
            </a:r>
            <a:r>
              <a:rPr lang="fr-FR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-su</a:t>
            </a:r>
            <a:endParaRPr lang="vi-VN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5552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間一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切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莫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持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倚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6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Tất</a:t>
            </a:r>
            <a:r>
              <a:rPr lang="fr-FR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nương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dựa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endParaRPr lang="vi-VN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479702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387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微軟正黑體</vt:lpstr>
      <vt:lpstr>微軟正黑體</vt:lpstr>
      <vt:lpstr>新細明體</vt:lpstr>
      <vt:lpstr>Arial</vt:lpstr>
      <vt:lpstr>Calibri</vt:lpstr>
      <vt:lpstr>Theme1</vt:lpstr>
      <vt:lpstr>得失之間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得失之間</dc:title>
  <dc:creator>Windows User</dc:creator>
  <cp:lastModifiedBy>Windows User</cp:lastModifiedBy>
  <cp:revision>3</cp:revision>
  <dcterms:created xsi:type="dcterms:W3CDTF">2022-09-07T02:07:44Z</dcterms:created>
  <dcterms:modified xsi:type="dcterms:W3CDTF">2022-09-29T14:50:32Z</dcterms:modified>
</cp:coreProperties>
</file>