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65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48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5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04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68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29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3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8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970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67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49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3131-C987-4197-8650-75316258AF12}" type="datetimeFigureOut">
              <a:rPr lang="vi-VN" smtClean="0"/>
              <a:t>27/09/2022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F908-B04F-41CA-9EF9-5CDCB0F7A4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3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是不保留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誰人受痛苦被懸掛在木頭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cam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khổ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74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至高的愛盡見於剌穿的手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看！血在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映愛沒保留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xem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</a:t>
            </a:r>
            <a:r>
              <a:rPr lang="en-US" sz="36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2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持續不死的愛至萬世不休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tồn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998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惟求奉上生命全歸主所有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sử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dụng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059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要將一切盡獻於我主的手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69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我已決定今生再沒所求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định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60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惟望得主稱讚已足夠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3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聽說世界愛沒長久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tồn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29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哪裡會有愛無盡頭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60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塵俗的愛只在乎曾擁有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việc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sở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hữu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65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一刻燦爛便要走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khoảnh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lập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tức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00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而我卻確信愛是恆久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tồn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51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碰到了你已無別求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cầu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nữa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367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無從解釋不可說明的愛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Một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thứ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thể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thích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3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千秋過後仍長存不朽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nát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1936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908C52-260F-4FDD-A980-8B112851BF7C}" vid="{78246D61-936A-4A99-9F34-B301E70F02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359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2022-09-27T14:49:18Z</dcterms:created>
  <dcterms:modified xsi:type="dcterms:W3CDTF">2022-09-27T14:49:47Z</dcterms:modified>
</cp:coreProperties>
</file>