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2" y="13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628E-3726-407E-A998-40E6A5932530}" type="datetimeFigureOut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3628E-3726-407E-A998-40E6A5932530}" type="datetimeFigureOut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950F3-384F-43E7-BCBB-EBB5ECEC718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亞，讚美上主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534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  哈利路  哈利路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  讚美上主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)( x2 )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361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讚美上主   哈利路亞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讚美上主   哈利路亞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069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讚美上主   哈利路亞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讚美上主</a:t>
            </a:r>
            <a:endParaRPr lang="en-US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341726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65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JhengHei</vt:lpstr>
      <vt:lpstr>Microsoft JhengHei</vt:lpstr>
      <vt:lpstr>新細明體</vt:lpstr>
      <vt:lpstr>Arial</vt:lpstr>
      <vt:lpstr>Calibri</vt:lpstr>
      <vt:lpstr>佈景主題1</vt:lpstr>
      <vt:lpstr>哈利路亞，讚美上主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大唐</dc:creator>
  <cp:lastModifiedBy>Windows User</cp:lastModifiedBy>
  <cp:revision>7</cp:revision>
  <dcterms:created xsi:type="dcterms:W3CDTF">2017-02-28T12:11:20Z</dcterms:created>
  <dcterms:modified xsi:type="dcterms:W3CDTF">2022-10-15T04:41:09Z</dcterms:modified>
</cp:coreProperties>
</file>