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:p14="http://schemas.microsoft.com/office/powerpoint/2010/main" val="29487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9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8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/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22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9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今坐上帝寶座右邊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</TotalTime>
  <Words>240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108 頌讚主名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Windows User</cp:lastModifiedBy>
  <cp:revision>10</cp:revision>
  <dcterms:created xsi:type="dcterms:W3CDTF">2017-02-25T08:13:42Z</dcterms:created>
  <dcterms:modified xsi:type="dcterms:W3CDTF">2022-10-22T05:56:24Z</dcterms:modified>
</cp:coreProperties>
</file>