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59B5-6EC5-4596-8B61-4210C4B5850B}" type="datetimeFigureOut">
              <a:rPr lang="zh-TW" altLang="en-US" smtClean="0"/>
              <a:t>2022/10/29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8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8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3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行情意何佳美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3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安舒在主大膀臂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34</TotalTime>
  <Words>268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219 跟從主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跟從主</dc:title>
  <dc:creator>大唐</dc:creator>
  <cp:lastModifiedBy>Windows User</cp:lastModifiedBy>
  <cp:revision>7</cp:revision>
  <dcterms:created xsi:type="dcterms:W3CDTF">2018-09-01T01:45:50Z</dcterms:created>
  <dcterms:modified xsi:type="dcterms:W3CDTF">2022-10-29T12:26:34Z</dcterms:modified>
</cp:coreProperties>
</file>