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A96A-E708-4015-8302-12402F6A0669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8DB-1028-4C04-A26A-E083D82EF0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61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A96A-E708-4015-8302-12402F6A0669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8DB-1028-4C04-A26A-E083D82EF0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494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A96A-E708-4015-8302-12402F6A0669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8DB-1028-4C04-A26A-E083D82EF0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838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A96A-E708-4015-8302-12402F6A0669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8DB-1028-4C04-A26A-E083D82EF0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235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A96A-E708-4015-8302-12402F6A0669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8DB-1028-4C04-A26A-E083D82EF0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175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A96A-E708-4015-8302-12402F6A0669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8DB-1028-4C04-A26A-E083D82EF0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687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A96A-E708-4015-8302-12402F6A0669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8DB-1028-4C04-A26A-E083D82EF0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876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A96A-E708-4015-8302-12402F6A0669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8DB-1028-4C04-A26A-E083D82EF0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245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A96A-E708-4015-8302-12402F6A0669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8DB-1028-4C04-A26A-E083D82EF0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224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A96A-E708-4015-8302-12402F6A0669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8DB-1028-4C04-A26A-E083D82EF0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0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A96A-E708-4015-8302-12402F6A0669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8DB-1028-4C04-A26A-E083D82EF0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07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A96A-E708-4015-8302-12402F6A0669}" type="datetimeFigureOut">
              <a:rPr lang="vi-VN" smtClean="0"/>
              <a:t>15/10/2022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EF8DB-1028-4C04-A26A-E083D82EF0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013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復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興聖潔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014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中的聖潔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52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為我造清潔的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我重新有正直的靈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512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中的聖潔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358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將我分別為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貴榮耀器皿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368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我將身體獻上當作活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潔的器皿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0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我將生命獻上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573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我將身體獻上當作活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潔的器皿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052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一生傳揚基督的聖名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59194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141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復興聖潔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復興聖潔</dc:title>
  <dc:creator>Windows User</dc:creator>
  <cp:lastModifiedBy>Windows User</cp:lastModifiedBy>
  <cp:revision>1</cp:revision>
  <dcterms:created xsi:type="dcterms:W3CDTF">2022-10-15T04:14:10Z</dcterms:created>
  <dcterms:modified xsi:type="dcterms:W3CDTF">2022-10-15T04:15:12Z</dcterms:modified>
</cp:coreProperties>
</file>