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22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37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94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150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8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9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68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258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571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02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76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875FD-2557-4803-9375-B85FC806DA6B}" type="datetimeFigureOut">
              <a:rPr lang="vi-VN" smtClean="0"/>
              <a:t>22/10/2022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06A-549F-449B-9AD1-8EDFF550A0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95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人在為你禱告</a:t>
            </a:r>
          </a:p>
        </p:txBody>
      </p:sp>
    </p:spTree>
    <p:extLst>
      <p:ext uri="{BB962C8B-B14F-4D97-AF65-F5344CB8AC3E}">
        <p14:creationId xmlns:p14="http://schemas.microsoft.com/office/powerpoint/2010/main" val="399784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當你覺得寂寞孤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內心將要破碎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25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要記得有人在為你禱告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5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乎你已禱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  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到力量殆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眼淚如下雨滴終日不停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0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主關心而且瞭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解  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能忍受多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將告訴別人為你禱告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680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有人在為你禱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當你覺得寂寞孤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內心將要破碎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2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要記得有人在為你禱告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1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是否你正處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  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風暴雨之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的船支離破碎疲倦失意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8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別失望此時此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刻  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靜平安將要進入你心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57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有人在為你禱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人在為你禱告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6965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211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Theme1</vt:lpstr>
      <vt:lpstr>有人在為你禱告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有人在為你禱告</dc:title>
  <dc:creator>Windows User</dc:creator>
  <cp:lastModifiedBy>Windows User</cp:lastModifiedBy>
  <cp:revision>1</cp:revision>
  <dcterms:created xsi:type="dcterms:W3CDTF">2022-10-22T16:16:59Z</dcterms:created>
  <dcterms:modified xsi:type="dcterms:W3CDTF">2022-10-22T16:17:08Z</dcterms:modified>
</cp:coreProperties>
</file>