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674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12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1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611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04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74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00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89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397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790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370C-5494-44A8-AC81-F4DD03FC15C1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9448-6035-40B9-97BF-25ED1A3647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96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090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主寶貝血將我全釋放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靠主恩典我心甚快樂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( 3 / 3 )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79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讚美我主時常潔淨我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榮耀歸主名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( 3 / 3 )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56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3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主寶貝血將我罪洗淨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22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在十架上我救主捨命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靠主十架我罪得洗淨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/ 3 )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14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除我重擔安慰我傷心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榮耀歸主名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/ 3 )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78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14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寶貝血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將我罪洗淨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28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我今靠主脫離罪權勢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有主時常住在我心內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( 2 / 3 )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3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如此蒙恩我實在不配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( 2 / 3 )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69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4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主寶貝血將我罪洗淨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85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203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Theme1</vt:lpstr>
      <vt:lpstr>榮耀歸主名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榮耀歸主名</dc:title>
  <dc:creator>Windows User</dc:creator>
  <cp:lastModifiedBy>Windows User</cp:lastModifiedBy>
  <cp:revision>2</cp:revision>
  <dcterms:created xsi:type="dcterms:W3CDTF">2022-10-15T05:19:36Z</dcterms:created>
  <dcterms:modified xsi:type="dcterms:W3CDTF">2022-10-15T05:38:33Z</dcterms:modified>
</cp:coreProperties>
</file>