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D373C-B5AC-4AFB-A5B2-B69EC143C429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靈請袮來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45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  充滿在這地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我渴望更認識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更深的經歷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62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  改變我心意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756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開我眼睛  開我耳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讓我更多認識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421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我呼求聖潔  聖潔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聖潔歸我主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669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我尊崇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榮耀歸我主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925668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13</TotalTime>
  <Words>91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Microsoft JhengHei</vt:lpstr>
      <vt:lpstr>新細明體</vt:lpstr>
      <vt:lpstr>Arial</vt:lpstr>
      <vt:lpstr>Calibri</vt:lpstr>
      <vt:lpstr>佈景主題11</vt:lpstr>
      <vt:lpstr>聖靈請袮來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聖靈請你來</dc:title>
  <dc:creator>User</dc:creator>
  <cp:lastModifiedBy>Windows User</cp:lastModifiedBy>
  <cp:revision>4</cp:revision>
  <dcterms:created xsi:type="dcterms:W3CDTF">2017-08-23T13:14:58Z</dcterms:created>
  <dcterms:modified xsi:type="dcterms:W3CDTF">2022-10-15T04:46:03Z</dcterms:modified>
</cp:coreProperties>
</file>