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087F-B3FD-489D-A87D-936C085A0E8E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1B3D8-E77F-455E-B5A5-7C98165B636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8149-9DB9-4E1D-80A0-D42E00719590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8149-9DB9-4E1D-80A0-D42E00719590}" type="datetimeFigureOut">
              <a:rPr lang="zh-TW" altLang="en-US" smtClean="0"/>
              <a:pPr/>
              <a:t>2022/9/24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A4B0F-F1CF-4DF5-875D-DC809AA136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陪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我走過春夏秋冬</a:t>
            </a:r>
          </a:p>
        </p:txBody>
      </p:sp>
    </p:spTree>
    <p:extLst>
      <p:ext uri="{BB962C8B-B14F-4D97-AF65-F5344CB8AC3E}">
        <p14:creationId xmlns:p14="http://schemas.microsoft.com/office/powerpoint/2010/main" val="86646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風風雨雨的時候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才知道祢的溫柔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237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多年前  幾年後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仍然相信祢恩手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378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一年年的長大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一次次的切慕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祢都陪我  安慰我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憐憫我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747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祢說會陪我走過春夏秋冬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疼我  引導我  保護我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238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倚靠耶和華的人什麼也不怕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倚靠耶和華  一個不撇下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813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祢總不撇下我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永遠不離開我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晨昏夜晚陪我度過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134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我的日子如何</a:t>
            </a:r>
            <a:r>
              <a:rPr lang="en-US" altLang="zh-TW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祢的恩典更多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在這一切事上靠祢勝過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267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2776938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161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微軟正黑體</vt:lpstr>
      <vt:lpstr>微軟正黑體</vt:lpstr>
      <vt:lpstr>新細明體</vt:lpstr>
      <vt:lpstr>Arial</vt:lpstr>
      <vt:lpstr>Calibri</vt:lpstr>
      <vt:lpstr>佈景主題1</vt:lpstr>
      <vt:lpstr>陪我走過春夏秋冬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陪我走過春夏秋冬</dc:title>
  <dc:creator>大唐</dc:creator>
  <cp:lastModifiedBy>Windows User</cp:lastModifiedBy>
  <cp:revision>4</cp:revision>
  <dcterms:created xsi:type="dcterms:W3CDTF">2016-07-24T09:10:36Z</dcterms:created>
  <dcterms:modified xsi:type="dcterms:W3CDTF">2022-09-24T05:20:36Z</dcterms:modified>
</cp:coreProperties>
</file>