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8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3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34DE-7E94-479A-8252-0F1D004EB8DD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zh-TW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2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主啊我神  我每逢舉目觀看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手所造  一切奇妙大工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的大能  遍滿了宇宙中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當我想到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神竟願差祂兒子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流血捨身  為要赦免我罪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當主再來  歡呼聲響徹天空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何等喜樂  主接我回天家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4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並要頌揚  神啊</a:t>
            </a: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277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</TotalTime>
  <Words>223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</vt:lpstr>
      <vt:lpstr>祢真偉大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DAIDUONG</dc:creator>
  <cp:lastModifiedBy>Windows User</cp:lastModifiedBy>
  <cp:revision>9</cp:revision>
  <dcterms:created xsi:type="dcterms:W3CDTF">2013-07-13T11:49:29Z</dcterms:created>
  <dcterms:modified xsi:type="dcterms:W3CDTF">2022-10-08T14:39:40Z</dcterms:modified>
</cp:coreProperties>
</file>