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800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-114" y="-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BCE9-37A8-40F2-A48F-C8A470C397B9}" type="datetimeFigureOut">
              <a:rPr lang="vi-VN" smtClean="0"/>
              <a:pPr/>
              <a:t>11/09/2022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61CAC-7311-4408-9799-651F6CBD428F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2341378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BCE9-37A8-40F2-A48F-C8A470C397B9}" type="datetimeFigureOut">
              <a:rPr lang="vi-VN" smtClean="0"/>
              <a:pPr/>
              <a:t>11/09/2022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61CAC-7311-4408-9799-651F6CBD428F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4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BCE9-37A8-40F2-A48F-C8A470C397B9}" type="datetimeFigureOut">
              <a:rPr lang="vi-VN" smtClean="0"/>
              <a:pPr/>
              <a:t>11/09/2022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61CAC-7311-4408-9799-651F6CBD428F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3001462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BCE9-37A8-40F2-A48F-C8A470C397B9}" type="datetimeFigureOut">
              <a:rPr lang="vi-VN" smtClean="0"/>
              <a:pPr/>
              <a:t>11/09/2022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61CAC-7311-4408-9799-651F6CBD428F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2455803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BCE9-37A8-40F2-A48F-C8A470C397B9}" type="datetimeFigureOut">
              <a:rPr lang="vi-VN" smtClean="0"/>
              <a:pPr/>
              <a:t>11/09/2022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61CAC-7311-4408-9799-651F6CBD428F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1570315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BCE9-37A8-40F2-A48F-C8A470C397B9}" type="datetimeFigureOut">
              <a:rPr lang="vi-VN" smtClean="0"/>
              <a:pPr/>
              <a:t>11/09/2022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61CAC-7311-4408-9799-651F6CBD428F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252405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BCE9-37A8-40F2-A48F-C8A470C397B9}" type="datetimeFigureOut">
              <a:rPr lang="vi-VN" smtClean="0"/>
              <a:pPr/>
              <a:t>11/09/2022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61CAC-7311-4408-9799-651F6CBD428F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4261133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BCE9-37A8-40F2-A48F-C8A470C397B9}" type="datetimeFigureOut">
              <a:rPr lang="vi-VN" smtClean="0"/>
              <a:pPr/>
              <a:t>11/09/2022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61CAC-7311-4408-9799-651F6CBD428F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3450452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BCE9-37A8-40F2-A48F-C8A470C397B9}" type="datetimeFigureOut">
              <a:rPr lang="vi-VN" smtClean="0"/>
              <a:pPr/>
              <a:t>11/09/2022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61CAC-7311-4408-9799-651F6CBD428F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4244361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BCE9-37A8-40F2-A48F-C8A470C397B9}" type="datetimeFigureOut">
              <a:rPr lang="vi-VN" smtClean="0"/>
              <a:pPr/>
              <a:t>11/09/2022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61CAC-7311-4408-9799-651F6CBD428F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3830049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BCE9-37A8-40F2-A48F-C8A470C397B9}" type="datetimeFigureOut">
              <a:rPr lang="vi-VN" smtClean="0"/>
              <a:pPr/>
              <a:t>11/09/2022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61CAC-7311-4408-9799-651F6CBD428F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480144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EBCE9-37A8-40F2-A48F-C8A470C397B9}" type="datetimeFigureOut">
              <a:rPr lang="vi-VN" smtClean="0"/>
              <a:pPr/>
              <a:t>11/09/2022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61CAC-7311-4408-9799-651F6CBD428F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2158853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vi-VN" sz="64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VÌ GIÊ-XU SỐNG</a:t>
            </a:r>
            <a:endParaRPr lang="zh-TW" altLang="en-US" sz="64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87020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Vì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Giê-xu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sống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tôi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bước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đi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hy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vọng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vi-VN" sz="4400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Bóng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đêm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xa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dần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lòng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luôn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vững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tin</a:t>
            </a:r>
            <a:endParaRPr lang="en-US" altLang="zh-TW" sz="4400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3240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Vì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tôi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biết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rõ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Chúa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sống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uy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quyền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trên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khắp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trời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vi-VN" sz="4400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Vì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Giê-xu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sống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luôn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tôi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tôi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vui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sống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Ngài</a:t>
            </a:r>
            <a:endParaRPr lang="en-US" altLang="zh-TW" sz="4400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2792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fr-FR" sz="4400" b="1" dirty="0" err="1" smtClean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Trên</a:t>
            </a:r>
            <a:r>
              <a:rPr lang="fr-FR" sz="4400" b="1" dirty="0" smtClean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trời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vinh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quang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Vua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Thánh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xuống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gian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trần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vi-VN" sz="4400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Xót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thương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người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sống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tuyệt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vọng</a:t>
            </a:r>
            <a:endParaRPr lang="en-US" altLang="zh-TW" sz="4400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  <a:effectLst/>
              </a:rPr>
              <a:t>1 </a:t>
            </a:r>
            <a:r>
              <a:rPr lang="en-US" sz="4267" b="1" dirty="0">
                <a:solidFill>
                  <a:srgbClr val="000066"/>
                </a:solidFill>
                <a:effectLst/>
              </a:rPr>
              <a:t>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6321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Thân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vàng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hy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sinh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endParaRPr lang="vi-VN" sz="4400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chịu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đau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thương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cứu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người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vi-VN" sz="4400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  <a:effectLst/>
              </a:rPr>
              <a:t>1 </a:t>
            </a:r>
            <a:r>
              <a:rPr lang="en-US" sz="4267" b="1" dirty="0">
                <a:solidFill>
                  <a:srgbClr val="000066"/>
                </a:solidFill>
                <a:effectLst/>
              </a:rPr>
              <a:t>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5611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fr-FR" sz="4400" b="1" dirty="0" err="1" smtClean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Hiện</a:t>
            </a:r>
            <a:r>
              <a:rPr lang="fr-FR" sz="4400" b="1" dirty="0" smtClean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Ngài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đang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sống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endParaRPr lang="vi-VN" sz="4400" b="1" dirty="0" smtClean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fr-FR" sz="4400" b="1" dirty="0" err="1" smtClean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fr-FR" sz="4400" b="1" dirty="0" smtClean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đón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muôn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người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tìm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nguồn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thái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</a:t>
            </a:r>
            <a:endParaRPr lang="en-US" altLang="zh-TW" sz="4400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  <a:effectLst/>
              </a:rPr>
              <a:t>1 </a:t>
            </a:r>
            <a:r>
              <a:rPr lang="en-US" sz="4267" b="1" dirty="0">
                <a:solidFill>
                  <a:srgbClr val="000066"/>
                </a:solidFill>
                <a:effectLst/>
              </a:rPr>
              <a:t>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4329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Vì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Giê-xu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sống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tôi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bước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đi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hy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vọng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vi-VN" sz="4400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Bóng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đêm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xa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dần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lòng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luôn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vững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tin</a:t>
            </a:r>
            <a:endParaRPr lang="en-US" altLang="zh-TW" sz="4400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4879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Vì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tôi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biết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rõ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Chúa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sống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uy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quyền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trên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khắp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trời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vi-VN" sz="4400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Vì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Giê-xu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sống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luôn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tôi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tôi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vui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sống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Ngài</a:t>
            </a:r>
            <a:endParaRPr lang="en-US" altLang="zh-TW" sz="4400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7169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Trên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đường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tôi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đi</a:t>
            </a:r>
            <a:r>
              <a:rPr lang="fr-FR" sz="4400" b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sz="4400" b="1" smtClean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luôn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biết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Chúa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đi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cùng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vi-VN" sz="4400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Dẫu cho khổ nạn, vẫn luôn </a:t>
            </a:r>
            <a:r>
              <a:rPr lang="fr-FR" sz="4400" b="1" dirty="0" smtClean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 bình</a:t>
            </a:r>
            <a:endParaRPr lang="en-US" altLang="zh-TW" sz="4400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  <a:effectLst/>
              </a:rPr>
              <a:t>2 </a:t>
            </a:r>
            <a:r>
              <a:rPr lang="en-US" sz="4267" b="1" dirty="0">
                <a:solidFill>
                  <a:srgbClr val="000066"/>
                </a:solidFill>
                <a:effectLst/>
              </a:rPr>
              <a:t>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3534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Tâm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hồn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dịu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êm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marL="0" indent="0" algn="ctr">
              <a:buNone/>
            </a:pP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vì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luôn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luôn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Ngài</a:t>
            </a:r>
            <a:endParaRPr lang="en-US" altLang="zh-TW" sz="4400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  <a:effectLst/>
              </a:rPr>
              <a:t>2 </a:t>
            </a:r>
            <a:r>
              <a:rPr lang="en-US" sz="4267" b="1" dirty="0">
                <a:solidFill>
                  <a:srgbClr val="000066"/>
                </a:solidFill>
                <a:effectLst/>
              </a:rPr>
              <a:t>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2059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fr-FR" dirty="0" smtClean="0"/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Hiện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Ngài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đang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sống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mỗi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tâm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hồn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bền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lòng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vững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tin</a:t>
            </a:r>
            <a:endParaRPr lang="en-US" altLang="zh-TW" sz="4400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  <a:effectLst/>
              </a:rPr>
              <a:t>2 </a:t>
            </a:r>
            <a:r>
              <a:rPr lang="en-US" sz="4267" b="1" dirty="0">
                <a:solidFill>
                  <a:srgbClr val="000066"/>
                </a:solidFill>
                <a:effectLst/>
              </a:rPr>
              <a:t>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0136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heme1" id="{A6908C52-260F-4FDD-A980-8B112851BF7C}" vid="{78246D61-936A-4A99-9F34-B301E70F022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192</Words>
  <Application>Microsoft Office PowerPoint</Application>
  <PresentationFormat>自訂</PresentationFormat>
  <Paragraphs>27</Paragraphs>
  <Slides>11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Theme1</vt:lpstr>
      <vt:lpstr>VÌ GIÊ-XU SỐNG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VÌ GIÊ-XU SỐNG</dc:title>
  <dc:creator>Windows User</dc:creator>
  <cp:lastModifiedBy>Admin</cp:lastModifiedBy>
  <cp:revision>3</cp:revision>
  <dcterms:created xsi:type="dcterms:W3CDTF">2022-09-07T01:48:30Z</dcterms:created>
  <dcterms:modified xsi:type="dcterms:W3CDTF">2022-09-11T10:15:24Z</dcterms:modified>
</cp:coreProperties>
</file>