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0ED7-E12E-4B50-8C0F-62E04916DB3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70E9-E583-47EE-BBCC-8E395FE2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祢的愛</a:t>
            </a:r>
          </a:p>
        </p:txBody>
      </p:sp>
    </p:spTree>
    <p:extLst>
      <p:ext uri="{BB962C8B-B14F-4D97-AF65-F5344CB8AC3E}">
        <p14:creationId xmlns:p14="http://schemas.microsoft.com/office/powerpoint/2010/main" val="169133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是那將來的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不能隔絕祢的愛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6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麼豐富無條件的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法測度一直都存在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9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這就是耶穌祢的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伴我永不離開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59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心不再寂寞因為我是祢最愛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98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祢的愛高過星宿海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的愛大過我所想像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82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祢對我的愛永遠都不會更改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65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祢的愛勝過黑暗死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的愛溫暖就像太陽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0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祢對我的愛不會因時間更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是祢的愛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15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不管是現在的事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是那將來的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不能隔絕祢對我的愛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29826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187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是祢的愛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是祢的愛</dc:title>
  <dc:creator>Uncle Jo</dc:creator>
  <cp:lastModifiedBy>Uncle Jo</cp:lastModifiedBy>
  <cp:revision>1</cp:revision>
  <dcterms:created xsi:type="dcterms:W3CDTF">2023-05-03T09:12:48Z</dcterms:created>
  <dcterms:modified xsi:type="dcterms:W3CDTF">2023-05-03T09:16:54Z</dcterms:modified>
</cp:coreProperties>
</file>