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5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6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1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50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549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1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14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8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42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07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6B14-1DF5-48A0-9652-A4F1FF4ACA36}" type="datetimeFigureOut">
              <a:rPr lang="vi-VN" smtClean="0"/>
              <a:t>28/09/2022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7F3B-1F36-4E1D-B25D-928F8F8FA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891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凝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曾踏遍千山與萬水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khăn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19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曾獨個經幽谷裡淌淚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đẫm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29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疲憊更跌倒 欲全然後退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mỏi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vấp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156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但主輕拭我的淚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是祢的救恩  清洗我的罪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66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讓我跟祢走  不驚也不懼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60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  能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奉守主的吩咐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16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內心愛念凝聚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niệm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26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曾踏遍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千  山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與萬水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khăn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96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曾獨個經幽谷裡淌淚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đẫm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60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祢的救恩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清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洗我的罪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178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疲憊更跌倒 欲全然後退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mỏi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vấp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54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但主輕拭我的淚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198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謝祢的救恩  清洗我的罪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864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讓我牽祢手  奔走再不累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nắm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nhọc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8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憑著信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人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將漆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黑驅去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736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讓光照亮凝聚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chiếu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366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憑著愛  人盡將身心相獻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43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仗主力量凝聚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50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讓我跟祢走  不需再多慮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8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憑著信能盡將 一生交託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79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內心盼望凝聚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謝祢的救恩  清洗我的罪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41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讓我牽祢手  不必再憂慮 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nắm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897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憑著愛能盡拋  空虛鬱結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trống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vắng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độc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051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內心快樂凝聚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29653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554</Words>
  <Application>Microsoft Office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微軟正黑體</vt:lpstr>
      <vt:lpstr>微軟正黑體</vt:lpstr>
      <vt:lpstr>新細明體</vt:lpstr>
      <vt:lpstr>Arial</vt:lpstr>
      <vt:lpstr>Calibri</vt:lpstr>
      <vt:lpstr>Theme1</vt:lpstr>
      <vt:lpstr>凝聚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凝聚</dc:title>
  <dc:creator>Windows User</dc:creator>
  <cp:lastModifiedBy>Windows User</cp:lastModifiedBy>
  <cp:revision>2</cp:revision>
  <dcterms:created xsi:type="dcterms:W3CDTF">2022-02-10T15:07:39Z</dcterms:created>
  <dcterms:modified xsi:type="dcterms:W3CDTF">2022-09-28T16:13:14Z</dcterms:modified>
</cp:coreProperties>
</file>