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49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88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62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854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65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469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498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766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119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22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1C45-2E14-46F9-9084-32BD5F1133B4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D669-09CC-4104-98EE-976AC1AC7A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60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的呼喚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gọi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一生交在祂手裡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89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拋開往時心顧慮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gạc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lo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lắng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547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要立志接受真理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23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尋覓愛此際是良機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hội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137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耶穌願寬恕萬重罪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019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耶穌為你你捨身軀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699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將一生交基督手裡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724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尋著了真盼望莫疑慮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71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生像黑暗內沉睡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giấc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ngủ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96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人生似斷鳶經風吹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lắm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718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經風吹恍惚似煙消去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thổi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757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難見真理獨流淚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195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耶穌願寬恕萬重罪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2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耶穌願替君解空虛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thoát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cô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195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快接受基督捨身的愛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969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尋著了真盼望莫疑慮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9893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337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2022-09-27T15:06:26Z</dcterms:created>
  <dcterms:modified xsi:type="dcterms:W3CDTF">2022-09-27T15:07:05Z</dcterms:modified>
</cp:coreProperties>
</file>