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0718C-11DB-41E8-BB77-2D222D01B1D6}" type="datetimeFigureOut">
              <a:rPr lang="vi-VN" smtClean="0"/>
              <a:t>29/09/2022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ECEE5-DBE2-41D4-94A5-30949AF040D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70146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0718C-11DB-41E8-BB77-2D222D01B1D6}" type="datetimeFigureOut">
              <a:rPr lang="vi-VN" smtClean="0"/>
              <a:t>29/09/2022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ECEE5-DBE2-41D4-94A5-30949AF040D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18819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0718C-11DB-41E8-BB77-2D222D01B1D6}" type="datetimeFigureOut">
              <a:rPr lang="vi-VN" smtClean="0"/>
              <a:t>29/09/2022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ECEE5-DBE2-41D4-94A5-30949AF040D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43630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0718C-11DB-41E8-BB77-2D222D01B1D6}" type="datetimeFigureOut">
              <a:rPr lang="vi-VN" smtClean="0"/>
              <a:t>29/09/2022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ECEE5-DBE2-41D4-94A5-30949AF040D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8530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0718C-11DB-41E8-BB77-2D222D01B1D6}" type="datetimeFigureOut">
              <a:rPr lang="vi-VN" smtClean="0"/>
              <a:t>29/09/2022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ECEE5-DBE2-41D4-94A5-30949AF040D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6186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0718C-11DB-41E8-BB77-2D222D01B1D6}" type="datetimeFigureOut">
              <a:rPr lang="vi-VN" smtClean="0"/>
              <a:t>29/09/2022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ECEE5-DBE2-41D4-94A5-30949AF040D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30066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0718C-11DB-41E8-BB77-2D222D01B1D6}" type="datetimeFigureOut">
              <a:rPr lang="vi-VN" smtClean="0"/>
              <a:t>29/09/2022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ECEE5-DBE2-41D4-94A5-30949AF040D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89381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0718C-11DB-41E8-BB77-2D222D01B1D6}" type="datetimeFigureOut">
              <a:rPr lang="vi-VN" smtClean="0"/>
              <a:t>29/09/2022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ECEE5-DBE2-41D4-94A5-30949AF040D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14935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0718C-11DB-41E8-BB77-2D222D01B1D6}" type="datetimeFigureOut">
              <a:rPr lang="vi-VN" smtClean="0"/>
              <a:t>29/09/2022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ECEE5-DBE2-41D4-94A5-30949AF040D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88268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0718C-11DB-41E8-BB77-2D222D01B1D6}" type="datetimeFigureOut">
              <a:rPr lang="vi-VN" smtClean="0"/>
              <a:t>29/09/2022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ECEE5-DBE2-41D4-94A5-30949AF040D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41058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0718C-11DB-41E8-BB77-2D222D01B1D6}" type="datetimeFigureOut">
              <a:rPr lang="vi-VN" smtClean="0"/>
              <a:t>29/09/2022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ECEE5-DBE2-41D4-94A5-30949AF040D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14921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0718C-11DB-41E8-BB77-2D222D01B1D6}" type="datetimeFigureOut">
              <a:rPr lang="vi-VN" smtClean="0"/>
              <a:t>29/09/2022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ECEE5-DBE2-41D4-94A5-30949AF040D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68751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3"/>
          <p:cNvSpPr txBox="1">
            <a:spLocks/>
          </p:cNvSpPr>
          <p:nvPr/>
        </p:nvSpPr>
        <p:spPr>
          <a:xfrm>
            <a:off x="0" y="2299173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72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愛世人</a:t>
            </a:r>
          </a:p>
        </p:txBody>
      </p:sp>
      <p:sp>
        <p:nvSpPr>
          <p:cNvPr id="7" name="標題 3"/>
          <p:cNvSpPr txBox="1">
            <a:spLocks/>
          </p:cNvSpPr>
          <p:nvPr/>
        </p:nvSpPr>
        <p:spPr>
          <a:xfrm>
            <a:off x="2048" y="3236979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48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Ðức </a:t>
            </a:r>
            <a:r>
              <a:rPr lang="vi-VN" sz="48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 Trời yêu thương thế gian</a:t>
            </a:r>
            <a:endParaRPr lang="zh-TW" altLang="en-US" sz="48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323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神愛世</a:t>
            </a:r>
            <a:r>
              <a:rPr lang="zh-TW" altLang="en-US" sz="6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人</a:t>
            </a:r>
            <a:r>
              <a:rPr lang="en-US" altLang="zh-TW" sz="6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甚</a:t>
            </a: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至將祂的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Vì Ðức Chúa Trời yêu thương thế gian, đến nỗi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346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獨</a:t>
            </a:r>
            <a:r>
              <a:rPr lang="zh-TW" altLang="en-US" sz="6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</a:t>
            </a:r>
            <a:r>
              <a:rPr lang="zh-CN" altLang="en-US" sz="6600" b="1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TW" altLang="en-US" sz="6600" b="1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子</a:t>
            </a: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賜給他們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đã ban Con một của Ngài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512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叫一切信他的</a:t>
            </a:r>
            <a:r>
              <a:rPr lang="en-US" altLang="zh-TW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不至滅亡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hầu cho hễ ai tin Con ấy không bị hư mất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138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不至滅亡</a:t>
            </a:r>
            <a:r>
              <a:rPr lang="en-US" altLang="zh-TW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反得永生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không bị hư mất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mà được sự sống đời đời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1486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6908C52-260F-4FDD-A980-8B112851BF7C}" vid="{78246D61-936A-4A99-9F34-B301E70F022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85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微軟正黑體</vt:lpstr>
      <vt:lpstr>新細明體</vt:lpstr>
      <vt:lpstr>Arial</vt:lpstr>
      <vt:lpstr>Calibri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</cp:revision>
  <dcterms:created xsi:type="dcterms:W3CDTF">2022-09-28T15:39:53Z</dcterms:created>
  <dcterms:modified xsi:type="dcterms:W3CDTF">2022-09-29T14:50:56Z</dcterms:modified>
</cp:coreProperties>
</file>