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5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05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1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265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13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8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76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31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045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4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3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7FE6-3ED8-4A43-BCFB-5BDAAFD58BF9}" type="datetimeFigureOut">
              <a:rPr lang="vi-VN" smtClean="0"/>
              <a:t>01/10/2022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EC4A-4B4A-4098-8182-C98CD198D6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14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在袮手中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22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耶和華我的神  祢是我的神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我的好處不在祢以外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69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祢是我的產業  我杯中的分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我所得的祢為我持守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耶和華我的神  祢是我的神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我的好處不在祢以外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85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祢是我的產業  我杯中的分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我所得的祢為我持守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2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我將耶和華常擺在我面前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因祢在我右邊  我不便致動搖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我的心歡喜  我的靈快樂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我的肉身也要安然居住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65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我將耶和華常擺在我面前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因祢在我右邊  我便不致動搖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3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在祢面前有滿足的喜樂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在祢手中有永遠的福樂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79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6014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194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在袮手中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在袮手中</dc:title>
  <dc:creator>Windows User</dc:creator>
  <cp:lastModifiedBy>Windows User</cp:lastModifiedBy>
  <cp:revision>2</cp:revision>
  <dcterms:created xsi:type="dcterms:W3CDTF">2020-11-07T03:51:36Z</dcterms:created>
  <dcterms:modified xsi:type="dcterms:W3CDTF">2022-10-01T03:21:11Z</dcterms:modified>
</cp:coreProperties>
</file>