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EE48-43D4-4F7F-A2E8-50E0E7942536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44BD-4D38-4622-8094-0ED410A3F2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170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EE48-43D4-4F7F-A2E8-50E0E7942536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44BD-4D38-4622-8094-0ED410A3F2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806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EE48-43D4-4F7F-A2E8-50E0E7942536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44BD-4D38-4622-8094-0ED410A3F2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491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EE48-43D4-4F7F-A2E8-50E0E7942536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44BD-4D38-4622-8094-0ED410A3F2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337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EE48-43D4-4F7F-A2E8-50E0E7942536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44BD-4D38-4622-8094-0ED410A3F2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226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EE48-43D4-4F7F-A2E8-50E0E7942536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44BD-4D38-4622-8094-0ED410A3F2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598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EE48-43D4-4F7F-A2E8-50E0E7942536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44BD-4D38-4622-8094-0ED410A3F2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266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EE48-43D4-4F7F-A2E8-50E0E7942536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44BD-4D38-4622-8094-0ED410A3F2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610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EE48-43D4-4F7F-A2E8-50E0E7942536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44BD-4D38-4622-8094-0ED410A3F2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163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EE48-43D4-4F7F-A2E8-50E0E7942536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44BD-4D38-4622-8094-0ED410A3F2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950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EE48-43D4-4F7F-A2E8-50E0E7942536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44BD-4D38-4622-8094-0ED410A3F2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465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7EE48-43D4-4F7F-A2E8-50E0E7942536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44BD-4D38-4622-8094-0ED410A3F2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117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祢殿中</a:t>
            </a:r>
          </a:p>
        </p:txBody>
      </p:sp>
    </p:spTree>
    <p:extLst>
      <p:ext uri="{BB962C8B-B14F-4D97-AF65-F5344CB8AC3E}">
        <p14:creationId xmlns:p14="http://schemas.microsoft.com/office/powerpoint/2010/main" val="263916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願在祢殿中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伏敬拜稱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算祢恩典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16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思念祢的慈愛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説祢的榮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拜到永遠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潔的羔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生敬拜祢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073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在祢殿中一日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別處住千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何等甘甜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808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瞻仰祢的榮面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聆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聽祢的聲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入永恆間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830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潔的羔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生敬拜祢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613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一生敬拜祢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一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生敬拜祢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61291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143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微軟正黑體</vt:lpstr>
      <vt:lpstr>微軟正黑體</vt:lpstr>
      <vt:lpstr>新細明體</vt:lpstr>
      <vt:lpstr>Arial</vt:lpstr>
      <vt:lpstr>Calibri</vt:lpstr>
      <vt:lpstr>Theme1</vt:lpstr>
      <vt:lpstr>在祢殿中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在祢殿中</dc:title>
  <dc:creator>Windows User</dc:creator>
  <cp:lastModifiedBy>Windows User</cp:lastModifiedBy>
  <cp:revision>1</cp:revision>
  <dcterms:created xsi:type="dcterms:W3CDTF">2022-10-01T03:44:01Z</dcterms:created>
  <dcterms:modified xsi:type="dcterms:W3CDTF">2022-10-01T03:44:17Z</dcterms:modified>
</cp:coreProperties>
</file>