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1C84E-3203-4D37-9A3B-E58CC3E17B5D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5FE5-0156-4F81-B189-CE3811A80F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ED2-9D2C-4A5C-BC44-0832F88325F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val="26531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4955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37135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6551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701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/ 4 )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0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3754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41131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21117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27761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22</TotalTime>
  <Words>300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向高處行</dc:title>
  <dc:creator>大唐</dc:creator>
  <cp:lastModifiedBy>Windows User</cp:lastModifiedBy>
  <cp:revision>9</cp:revision>
  <dcterms:created xsi:type="dcterms:W3CDTF">2014-12-31T08:15:37Z</dcterms:created>
  <dcterms:modified xsi:type="dcterms:W3CDTF">2022-09-24T05:25:35Z</dcterms:modified>
</cp:coreProperties>
</file>