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318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042-E3AA-446E-A7BD-209431A81E36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744" y="2067694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我來就袮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5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889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4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1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4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658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8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1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2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1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主我來就袮  我今來就袮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00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3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9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3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4279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32</TotalTime>
  <Words>224</Words>
  <Application>Microsoft Office PowerPoint</Application>
  <PresentationFormat>On-screen Show (16:9)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Church Theme</vt:lpstr>
      <vt:lpstr>宣道詩 100 主我來就袮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主我來就你</dc:title>
  <dc:creator>大唐</dc:creator>
  <cp:lastModifiedBy>Windows User</cp:lastModifiedBy>
  <cp:revision>7</cp:revision>
  <dcterms:created xsi:type="dcterms:W3CDTF">2017-02-04T02:34:33Z</dcterms:created>
  <dcterms:modified xsi:type="dcterms:W3CDTF">2021-09-14T05:39:21Z</dcterms:modified>
</cp:coreProperties>
</file>