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9E83-1B29-49CE-AA64-0CA30BAC09D0}" type="datetimeFigureOut">
              <a:rPr lang="zh-TW" altLang="en-US" smtClean="0"/>
              <a:pPr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8D7-25D1-418D-952D-54DB3C6E662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4195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我真深知總快不再定罪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>
                <a:solidFill>
                  <a:srgbClr val="660033"/>
                </a:solidFill>
              </a:rPr>
              <a:t>3 </a:t>
            </a:r>
            <a:r>
              <a:rPr lang="en-US" sz="3600" b="1" dirty="0">
                <a:solidFill>
                  <a:srgbClr val="660033"/>
                </a:solidFill>
              </a:rPr>
              <a:t>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主賜意外平安在我心內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38690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現在請你快來就我救主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  主能除你罪污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>
                <a:solidFill>
                  <a:srgbClr val="660033"/>
                </a:solidFill>
              </a:rPr>
              <a:t>4 </a:t>
            </a:r>
            <a:r>
              <a:rPr lang="en-US" sz="3600" b="1" dirty="0">
                <a:solidFill>
                  <a:srgbClr val="660033"/>
                </a:solidFill>
              </a:rPr>
              <a:t>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在主愛中保守你走天路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主能除你罪污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62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25566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我就主時心憂傷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</a:t>
            </a:r>
            <a:r>
              <a:rPr lang="zh-TW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困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1 / 4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現蒙主愛使我心中欣然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23284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罪擔極重使我無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負起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>
                <a:solidFill>
                  <a:srgbClr val="660033"/>
                </a:solidFill>
              </a:rPr>
              <a:t>2 </a:t>
            </a:r>
            <a:r>
              <a:rPr lang="en-US" sz="3600" b="1" dirty="0">
                <a:solidFill>
                  <a:srgbClr val="660033"/>
                </a:solidFill>
              </a:rPr>
              <a:t>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仰望救主賜我力供我需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492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  主除了我罪污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我日日歌唱歡呼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8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真快樂  主除了我罪污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主除了我罪污</a:t>
            </a:r>
          </a:p>
        </p:txBody>
      </p:sp>
    </p:spTree>
    <p:extLst>
      <p:ext uri="{BB962C8B-B14F-4D97-AF65-F5344CB8AC3E}">
        <p14:creationId xmlns:p14="http://schemas.microsoft.com/office/powerpoint/2010/main" val="23403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421</TotalTime>
  <Words>336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41 主除了我罪污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主除了我罪污</dc:title>
  <dc:creator>大唐</dc:creator>
  <cp:lastModifiedBy>batisuoc</cp:lastModifiedBy>
  <cp:revision>11</cp:revision>
  <dcterms:created xsi:type="dcterms:W3CDTF">2016-12-04T00:34:57Z</dcterms:created>
  <dcterms:modified xsi:type="dcterms:W3CDTF">2023-08-26T09:17:42Z</dcterms:modified>
</cp:coreProperties>
</file>