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8" r:id="rId6"/>
    <p:sldId id="269" r:id="rId7"/>
    <p:sldId id="261" r:id="rId8"/>
    <p:sldId id="262" r:id="rId9"/>
    <p:sldId id="264" r:id="rId10"/>
    <p:sldId id="265" r:id="rId11"/>
    <p:sldId id="270" r:id="rId12"/>
    <p:sldId id="271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常喜樂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349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49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凡事察驗持守美善的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樣的惡事要拒絕不做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84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523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這是神的旨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  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我們分別為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活照耀如明燈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常常喜樂   常常喜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  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522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事謝恩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主而活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67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153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凡事察驗持守美善的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樣的惡事要拒絕不做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4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86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這是神的旨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  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我們分別為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活照耀如明燈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8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236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46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24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常常喜樂   常常喜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   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31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事謝恩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主而活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13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5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事謝恩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主而活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348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86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6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562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凡事察驗持守美善的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樣的惡事要拒絕不做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7471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447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Microsoft JhengHei</vt:lpstr>
      <vt:lpstr>Microsoft JhengHei</vt:lpstr>
      <vt:lpstr>新細明體</vt:lpstr>
      <vt:lpstr>Arial</vt:lpstr>
      <vt:lpstr>Calibri</vt:lpstr>
      <vt:lpstr>Theme1</vt:lpstr>
      <vt:lpstr>常常喜樂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batisuoc</dc:creator>
  <cp:lastModifiedBy>batisuoc</cp:lastModifiedBy>
  <cp:revision>3</cp:revision>
  <dcterms:created xsi:type="dcterms:W3CDTF">2023-08-12T17:02:12Z</dcterms:created>
  <dcterms:modified xsi:type="dcterms:W3CDTF">2023-08-12T17:18:29Z</dcterms:modified>
</cp:coreProperties>
</file>