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4" y="1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D84C-D8B6-449A-BCAD-2C522ABB8DE8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裡有榮耀</a:t>
            </a:r>
          </a:p>
        </p:txBody>
      </p:sp>
    </p:spTree>
    <p:extLst>
      <p:ext uri="{BB962C8B-B14F-4D97-AF65-F5344CB8AC3E}">
        <p14:creationId xmlns:p14="http://schemas.microsoft.com/office/powerpoint/2010/main" val="36707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27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這裡有醫治湧流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1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14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起初的   末後的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62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拜祢  大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917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4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98125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154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這裡有榮耀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大唐</dc:creator>
  <cp:lastModifiedBy>batisuoc</cp:lastModifiedBy>
  <cp:revision>4</cp:revision>
  <dcterms:created xsi:type="dcterms:W3CDTF">2018-04-05T13:58:28Z</dcterms:created>
  <dcterms:modified xsi:type="dcterms:W3CDTF">2023-09-09T09:23:59Z</dcterms:modified>
</cp:coreProperties>
</file>