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7928-FC6F-4589-81BD-EF2D5AAADED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DBA4-76CE-420D-A9F1-CAFFEEAD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8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7928-FC6F-4589-81BD-EF2D5AAADED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DBA4-76CE-420D-A9F1-CAFFEEAD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7928-FC6F-4589-81BD-EF2D5AAADED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DBA4-76CE-420D-A9F1-CAFFEEAD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5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7928-FC6F-4589-81BD-EF2D5AAADED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DBA4-76CE-420D-A9F1-CAFFEEAD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7928-FC6F-4589-81BD-EF2D5AAADED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DBA4-76CE-420D-A9F1-CAFFEEAD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3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7928-FC6F-4589-81BD-EF2D5AAADED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DBA4-76CE-420D-A9F1-CAFFEEAD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0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7928-FC6F-4589-81BD-EF2D5AAADED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DBA4-76CE-420D-A9F1-CAFFEEAD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0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7928-FC6F-4589-81BD-EF2D5AAADED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DBA4-76CE-420D-A9F1-CAFFEEAD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8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7928-FC6F-4589-81BD-EF2D5AAADED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DBA4-76CE-420D-A9F1-CAFFEEAD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7928-FC6F-4589-81BD-EF2D5AAADED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DBA4-76CE-420D-A9F1-CAFFEEAD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5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7928-FC6F-4589-81BD-EF2D5AAADED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DBA4-76CE-420D-A9F1-CAFFEEAD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3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C7928-FC6F-4589-81BD-EF2D5AAADED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EDBA4-76CE-420D-A9F1-CAFFEEAD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6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得頌揚</a:t>
            </a:r>
          </a:p>
        </p:txBody>
      </p:sp>
    </p:spTree>
    <p:extLst>
      <p:ext uri="{BB962C8B-B14F-4D97-AF65-F5344CB8AC3E}">
        <p14:creationId xmlns:p14="http://schemas.microsoft.com/office/powerpoint/2010/main" val="244547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哉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聖哉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神全能者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途義哉誠哉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497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聖哉 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有都讚美祢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375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奇妙作為流傳萬代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262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祢的美德從地極到地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人能及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689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天使天軍屈膝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萬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民也要興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榮耀歸祢聖名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314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祢的慈愛高及諸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的誠實上達穹蒼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263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祢是公義的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和平的君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配得所有頌揚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166122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131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JhengHei</vt:lpstr>
      <vt:lpstr>Microsoft JhengHei</vt:lpstr>
      <vt:lpstr>新細明體</vt:lpstr>
      <vt:lpstr>Arial</vt:lpstr>
      <vt:lpstr>Calibri</vt:lpstr>
      <vt:lpstr>Theme1</vt:lpstr>
      <vt:lpstr>配得頌揚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配得頌揚</dc:title>
  <dc:creator>batisuoc</dc:creator>
  <cp:lastModifiedBy>batisuoc</cp:lastModifiedBy>
  <cp:revision>1</cp:revision>
  <dcterms:created xsi:type="dcterms:W3CDTF">2023-08-31T17:10:05Z</dcterms:created>
  <dcterms:modified xsi:type="dcterms:W3CDTF">2023-08-31T17:10:24Z</dcterms:modified>
</cp:coreProperties>
</file>