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F11A-4D25-467B-A1B9-57C605ED8C65}" type="datetimeFigureOut">
              <a:rPr lang="zh-TW" altLang="en-US" smtClean="0"/>
              <a:t>2023/8/26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0AAC-AF26-43EE-B860-B75597D998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陶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造我生命</a:t>
            </a:r>
          </a:p>
        </p:txBody>
      </p:sp>
    </p:spTree>
    <p:extLst>
      <p:ext uri="{BB962C8B-B14F-4D97-AF65-F5344CB8AC3E}">
        <p14:creationId xmlns:p14="http://schemas.microsoft.com/office/powerpoint/2010/main" val="32365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神願祢來陶造我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使我在靈裡果子更多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6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奇妙聖靈請將心窩潔淨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剔出污穢  願能成聖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12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恩主我求能像祢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心內柔和與謙卑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3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憑熱愛熱誠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感染萬千生命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彰顯美善靈性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0131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82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佈景主題11</vt:lpstr>
      <vt:lpstr>陶造我生命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陶造我生命</dc:title>
  <dc:creator>User</dc:creator>
  <cp:lastModifiedBy>batisuoc</cp:lastModifiedBy>
  <cp:revision>2</cp:revision>
  <dcterms:created xsi:type="dcterms:W3CDTF">2017-08-27T03:06:42Z</dcterms:created>
  <dcterms:modified xsi:type="dcterms:W3CDTF">2023-08-26T10:02:50Z</dcterms:modified>
</cp:coreProperties>
</file>