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014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320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12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798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69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62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1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0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27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75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56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EC17-3215-47D8-B94C-1A0057A8A443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188E-4406-4DB7-AA06-F7BB3B6F920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18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向祢禱告</a:t>
            </a:r>
          </a:p>
        </p:txBody>
      </p:sp>
    </p:spTree>
    <p:extLst>
      <p:ext uri="{BB962C8B-B14F-4D97-AF65-F5344CB8AC3E}">
        <p14:creationId xmlns:p14="http://schemas.microsoft.com/office/powerpoint/2010/main" val="30581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21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72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我看著眾山嶺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咐它們挪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祢並沒有難成的事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2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祢教導我禱告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帶著信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心宣告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信祢定會聽到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69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我看著眾山嶺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咐它們挪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祢並沒有難成的事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17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祢教導我禱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告 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要帶著權柄宣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信祢定會聽到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03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我心相信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祢終會得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16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42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神蹟必可看見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84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96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9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只想看見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只想看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旨意彰顯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32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是我磐石與拯救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我高臺與詩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體恤我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保守我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98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是我能力與保障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我盾牌與幫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應許我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在掌舵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67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我向祢禱告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縱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使我軟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雖失信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仍然可信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56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面對的山嶺那麼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徑艱難如沒去路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但信靠祢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定會開路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9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心相信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736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406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微軟正黑體</vt:lpstr>
      <vt:lpstr>微軟正黑體</vt:lpstr>
      <vt:lpstr>新細明體</vt:lpstr>
      <vt:lpstr>Arial</vt:lpstr>
      <vt:lpstr>Calibri</vt:lpstr>
      <vt:lpstr>Theme1</vt:lpstr>
      <vt:lpstr>我向祢禱告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我向祢禱告</dc:title>
  <dc:creator>Windows User</dc:creator>
  <cp:lastModifiedBy>Windows User</cp:lastModifiedBy>
  <cp:revision>3</cp:revision>
  <dcterms:created xsi:type="dcterms:W3CDTF">2022-03-01T11:15:49Z</dcterms:created>
  <dcterms:modified xsi:type="dcterms:W3CDTF">2022-03-01T11:33:05Z</dcterms:modified>
</cp:coreProperties>
</file>